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387" r:id="rId3"/>
    <p:sldId id="284" r:id="rId4"/>
    <p:sldId id="388" r:id="rId5"/>
    <p:sldId id="306" r:id="rId6"/>
    <p:sldId id="292" r:id="rId7"/>
    <p:sldId id="293" r:id="rId8"/>
    <p:sldId id="383" r:id="rId9"/>
    <p:sldId id="365" r:id="rId10"/>
    <p:sldId id="386" r:id="rId11"/>
    <p:sldId id="372" r:id="rId12"/>
    <p:sldId id="320" r:id="rId13"/>
    <p:sldId id="381" r:id="rId14"/>
    <p:sldId id="305" r:id="rId15"/>
    <p:sldId id="308" r:id="rId16"/>
    <p:sldId id="390" r:id="rId17"/>
  </p:sldIdLst>
  <p:sldSz cx="12192000" cy="6858000"/>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rina Laura SVA-ZH" initials="lca" lastIdx="22" clrIdx="0">
    <p:extLst>
      <p:ext uri="{19B8F6BF-5375-455C-9EA6-DF929625EA0E}">
        <p15:presenceInfo xmlns:p15="http://schemas.microsoft.com/office/powerpoint/2012/main" userId="Catrina Laura SVA-ZH" providerId="None"/>
      </p:ext>
    </p:extLst>
  </p:cmAuthor>
  <p:cmAuthor id="2" name="Demic Merjema SVA-ZH" initials="dme" lastIdx="4" clrIdx="1">
    <p:extLst>
      <p:ext uri="{19B8F6BF-5375-455C-9EA6-DF929625EA0E}">
        <p15:presenceInfo xmlns:p15="http://schemas.microsoft.com/office/powerpoint/2012/main" userId="Demic Merjema SVA-Z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22" autoAdjust="0"/>
    <p:restoredTop sz="74651" autoAdjust="0"/>
  </p:normalViewPr>
  <p:slideViewPr>
    <p:cSldViewPr snapToGrid="0" showGuides="1">
      <p:cViewPr varScale="1">
        <p:scale>
          <a:sx n="63" d="100"/>
          <a:sy n="63" d="100"/>
        </p:scale>
        <p:origin x="1014" y="60"/>
      </p:cViewPr>
      <p:guideLst/>
    </p:cSldViewPr>
  </p:slideViewPr>
  <p:notesTextViewPr>
    <p:cViewPr>
      <p:scale>
        <a:sx n="3" d="2"/>
        <a:sy n="3" d="2"/>
      </p:scale>
      <p:origin x="0" y="0"/>
    </p:cViewPr>
  </p:notesTextViewPr>
  <p:notesViewPr>
    <p:cSldViewPr snapToGrid="0" showGuides="1">
      <p:cViewPr varScale="1">
        <p:scale>
          <a:sx n="114" d="100"/>
          <a:sy n="114" d="100"/>
        </p:scale>
        <p:origin x="4236"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64E6246-BC50-8130-53B7-D8AA8D3B1F1C}"/>
              </a:ext>
            </a:extLst>
          </p:cNvPr>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de-CH"/>
          </a:p>
        </p:txBody>
      </p:sp>
      <p:sp>
        <p:nvSpPr>
          <p:cNvPr id="3" name="Datumsplatzhalter 2">
            <a:extLst>
              <a:ext uri="{FF2B5EF4-FFF2-40B4-BE49-F238E27FC236}">
                <a16:creationId xmlns:a16="http://schemas.microsoft.com/office/drawing/2014/main" id="{76F74F5C-09E1-B336-9F76-6483C42B516E}"/>
              </a:ext>
            </a:extLst>
          </p:cNvPr>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F57C721C-9172-4216-A711-843A2D22D642}" type="datetimeFigureOut">
              <a:rPr lang="de-CH" smtClean="0"/>
              <a:t>12.01.2023</a:t>
            </a:fld>
            <a:endParaRPr lang="de-CH"/>
          </a:p>
        </p:txBody>
      </p:sp>
      <p:sp>
        <p:nvSpPr>
          <p:cNvPr id="4" name="Fußzeilenplatzhalter 3">
            <a:extLst>
              <a:ext uri="{FF2B5EF4-FFF2-40B4-BE49-F238E27FC236}">
                <a16:creationId xmlns:a16="http://schemas.microsoft.com/office/drawing/2014/main" id="{23A3E3E5-7BE1-470B-4381-BA24E27D1C5F}"/>
              </a:ext>
            </a:extLst>
          </p:cNvPr>
          <p:cNvSpPr>
            <a:spLocks noGrp="1"/>
          </p:cNvSpPr>
          <p:nvPr>
            <p:ph type="ftr" sz="quarter" idx="2"/>
          </p:nvPr>
        </p:nvSpPr>
        <p:spPr>
          <a:xfrm>
            <a:off x="0" y="9377317"/>
            <a:ext cx="2945659" cy="495347"/>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a:extLst>
              <a:ext uri="{FF2B5EF4-FFF2-40B4-BE49-F238E27FC236}">
                <a16:creationId xmlns:a16="http://schemas.microsoft.com/office/drawing/2014/main" id="{8C0A7890-B941-B617-A40A-C00978F66618}"/>
              </a:ext>
            </a:extLst>
          </p:cNvPr>
          <p:cNvSpPr>
            <a:spLocks noGrp="1"/>
          </p:cNvSpPr>
          <p:nvPr>
            <p:ph type="sldNum" sz="quarter" idx="3"/>
          </p:nvPr>
        </p:nvSpPr>
        <p:spPr>
          <a:xfrm>
            <a:off x="3850443" y="9377317"/>
            <a:ext cx="2945659" cy="495347"/>
          </a:xfrm>
          <a:prstGeom prst="rect">
            <a:avLst/>
          </a:prstGeom>
        </p:spPr>
        <p:txBody>
          <a:bodyPr vert="horz" lIns="91440" tIns="45720" rIns="91440" bIns="45720" rtlCol="0" anchor="b"/>
          <a:lstStyle>
            <a:lvl1pPr algn="r">
              <a:defRPr sz="1200"/>
            </a:lvl1pPr>
          </a:lstStyle>
          <a:p>
            <a:fld id="{0C520E9B-C7CF-404F-8734-9DA235EAF2FD}" type="slidenum">
              <a:rPr lang="de-CH" smtClean="0"/>
              <a:t>‹Nr.›</a:t>
            </a:fld>
            <a:endParaRPr lang="de-CH"/>
          </a:p>
        </p:txBody>
      </p:sp>
    </p:spTree>
    <p:extLst>
      <p:ext uri="{BB962C8B-B14F-4D97-AF65-F5344CB8AC3E}">
        <p14:creationId xmlns:p14="http://schemas.microsoft.com/office/powerpoint/2010/main" val="302212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4C4E6A53-8399-4409-9F18-3863CFCF68C0}" type="datetimeFigureOut">
              <a:rPr lang="de-CH" smtClean="0"/>
              <a:t>12.01.2023</a:t>
            </a:fld>
            <a:endParaRPr lang="de-CH"/>
          </a:p>
        </p:txBody>
      </p:sp>
      <p:sp>
        <p:nvSpPr>
          <p:cNvPr id="4" name="Folienbildplatzhalt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7E0BB7DD-7B18-40B0-92A9-4B20A21A0375}" type="slidenum">
              <a:rPr lang="de-CH" smtClean="0"/>
              <a:t>‹Nr.›</a:t>
            </a:fld>
            <a:endParaRPr lang="de-CH"/>
          </a:p>
        </p:txBody>
      </p:sp>
    </p:spTree>
    <p:extLst>
      <p:ext uri="{BB962C8B-B14F-4D97-AF65-F5344CB8AC3E}">
        <p14:creationId xmlns:p14="http://schemas.microsoft.com/office/powerpoint/2010/main" val="699586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Die SVA Zürich ist für </a:t>
            </a:r>
            <a:r>
              <a:rPr lang="de-CH" sz="1200" kern="1200" dirty="0" err="1" smtClean="0">
                <a:solidFill>
                  <a:schemeClr val="tx1"/>
                </a:solidFill>
                <a:effectLst/>
                <a:latin typeface="+mn-lt"/>
                <a:ea typeface="+mn-ea"/>
                <a:cs typeface="+mn-cs"/>
              </a:rPr>
              <a:t>Arbeitgebende</a:t>
            </a:r>
            <a:r>
              <a:rPr lang="de-CH" sz="1200" kern="1200" dirty="0" smtClean="0">
                <a:solidFill>
                  <a:schemeClr val="tx1"/>
                </a:solidFill>
                <a:effectLst/>
                <a:latin typeface="+mn-lt"/>
                <a:ea typeface="+mn-ea"/>
                <a:cs typeface="+mn-cs"/>
              </a:rPr>
              <a:t> im Kanton Zürich die wichtigste Partnerin für Prävention und berufliche Eingliederung. Mit der IV-Weiterentwicklung wurde der Präventionsauftrag der IV weiter gestärkt. Die SVA Zürich setzt noch stärker auf Prävention, weil sie ist die effektivste Form der Eingliederung ist.</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Die Eingliederung von Menschen mit gesundheitlichen Einschränkungen soll im ersten Arbeitsmarkt erfolgen. Darum bauen wir die Zusammenarbeit zwischen </a:t>
            </a:r>
            <a:r>
              <a:rPr lang="de-CH" sz="1200" kern="1200" dirty="0" err="1" smtClean="0">
                <a:solidFill>
                  <a:schemeClr val="tx1"/>
                </a:solidFill>
                <a:effectLst/>
                <a:latin typeface="+mn-lt"/>
                <a:ea typeface="+mn-ea"/>
                <a:cs typeface="+mn-cs"/>
              </a:rPr>
              <a:t>Arbeitgebenden</a:t>
            </a:r>
            <a:r>
              <a:rPr lang="de-CH" sz="1200" kern="1200" dirty="0" smtClean="0">
                <a:solidFill>
                  <a:schemeClr val="tx1"/>
                </a:solidFill>
                <a:effectLst/>
                <a:latin typeface="+mn-lt"/>
                <a:ea typeface="+mn-ea"/>
                <a:cs typeface="+mn-cs"/>
              </a:rPr>
              <a:t> und der IV-Stelle weiter aus.</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Wir haben ein spezielles Team, dass nur für die Fragen von </a:t>
            </a:r>
            <a:r>
              <a:rPr lang="de-CH" sz="1200" kern="1200" dirty="0" err="1" smtClean="0">
                <a:solidFill>
                  <a:schemeClr val="tx1"/>
                </a:solidFill>
                <a:effectLst/>
                <a:latin typeface="+mn-lt"/>
                <a:ea typeface="+mn-ea"/>
                <a:cs typeface="+mn-cs"/>
              </a:rPr>
              <a:t>Arbeitgebenden</a:t>
            </a:r>
            <a:r>
              <a:rPr lang="de-CH" sz="1200" kern="1200" dirty="0" smtClean="0">
                <a:solidFill>
                  <a:schemeClr val="tx1"/>
                </a:solidFill>
                <a:effectLst/>
                <a:latin typeface="+mn-lt"/>
                <a:ea typeface="+mn-ea"/>
                <a:cs typeface="+mn-cs"/>
              </a:rPr>
              <a:t> zuständig ist. Wir beraten Vorgesetzte und HR-Verantwortliche schnell und unkompliziert.</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Unsere Leistungen für </a:t>
            </a:r>
            <a:r>
              <a:rPr lang="de-CH" sz="1200" kern="1200" dirty="0" err="1" smtClean="0">
                <a:solidFill>
                  <a:schemeClr val="tx1"/>
                </a:solidFill>
                <a:effectLst/>
                <a:latin typeface="+mn-lt"/>
                <a:ea typeface="+mn-ea"/>
                <a:cs typeface="+mn-cs"/>
              </a:rPr>
              <a:t>Arbeitgebende</a:t>
            </a:r>
            <a:r>
              <a:rPr lang="de-CH" sz="1200" kern="1200" dirty="0" smtClean="0">
                <a:solidFill>
                  <a:schemeClr val="tx1"/>
                </a:solidFill>
                <a:effectLst/>
                <a:latin typeface="+mn-lt"/>
                <a:ea typeface="+mn-ea"/>
                <a:cs typeface="+mn-cs"/>
              </a:rPr>
              <a:t>:</a:t>
            </a:r>
          </a:p>
          <a:p>
            <a:pPr lvl="0"/>
            <a:r>
              <a:rPr lang="de-CH" sz="1200" kern="1200" dirty="0" smtClean="0">
                <a:solidFill>
                  <a:schemeClr val="tx1"/>
                </a:solidFill>
                <a:effectLst/>
                <a:latin typeface="+mn-lt"/>
                <a:ea typeface="+mn-ea"/>
                <a:cs typeface="+mn-cs"/>
              </a:rPr>
              <a:t>Präventionsberatung</a:t>
            </a:r>
          </a:p>
          <a:p>
            <a:pPr lvl="0"/>
            <a:r>
              <a:rPr lang="de-CH" sz="1200" kern="1200" dirty="0" smtClean="0">
                <a:solidFill>
                  <a:schemeClr val="tx1"/>
                </a:solidFill>
                <a:effectLst/>
                <a:latin typeface="+mn-lt"/>
                <a:ea typeface="+mn-ea"/>
                <a:cs typeface="+mn-cs"/>
              </a:rPr>
              <a:t>Früherkennung von gesundheitlichen Risiken</a:t>
            </a:r>
          </a:p>
          <a:p>
            <a:pPr lvl="0"/>
            <a:r>
              <a:rPr lang="de-CH" sz="1200" kern="1200" dirty="0" smtClean="0">
                <a:solidFill>
                  <a:schemeClr val="tx1"/>
                </a:solidFill>
                <a:effectLst/>
                <a:latin typeface="+mn-lt"/>
                <a:ea typeface="+mn-ea"/>
                <a:cs typeface="+mn-cs"/>
              </a:rPr>
              <a:t>Unterstützung beim Arbeitsplatzerhalt (mit Job Coaching)</a:t>
            </a:r>
          </a:p>
          <a:p>
            <a:pPr lvl="0"/>
            <a:r>
              <a:rPr lang="de-CH" sz="1200" kern="1200" dirty="0" smtClean="0">
                <a:solidFill>
                  <a:schemeClr val="tx1"/>
                </a:solidFill>
                <a:effectLst/>
                <a:latin typeface="+mn-lt"/>
                <a:ea typeface="+mn-ea"/>
                <a:cs typeface="+mn-cs"/>
              </a:rPr>
              <a:t>Begleitung beim Wiedereinstieg nach Krankheit (mit Job Coaching)</a:t>
            </a:r>
          </a:p>
          <a:p>
            <a:pPr lvl="0"/>
            <a:r>
              <a:rPr lang="de-CH" sz="1200" kern="1200" dirty="0" smtClean="0">
                <a:solidFill>
                  <a:schemeClr val="tx1"/>
                </a:solidFill>
                <a:effectLst/>
                <a:latin typeface="+mn-lt"/>
                <a:ea typeface="+mn-ea"/>
                <a:cs typeface="+mn-cs"/>
              </a:rPr>
              <a:t>Personalvermittlung mit kostenloser Probezeit (Arbeitsversuch)</a:t>
            </a:r>
          </a:p>
          <a:p>
            <a:endParaRPr lang="de-CH" dirty="0"/>
          </a:p>
        </p:txBody>
      </p:sp>
      <p:sp>
        <p:nvSpPr>
          <p:cNvPr id="4" name="Foliennummernplatzhalter 3"/>
          <p:cNvSpPr>
            <a:spLocks noGrp="1"/>
          </p:cNvSpPr>
          <p:nvPr>
            <p:ph type="sldNum" sz="quarter" idx="10"/>
          </p:nvPr>
        </p:nvSpPr>
        <p:spPr/>
        <p:txBody>
          <a:bodyPr/>
          <a:lstStyle/>
          <a:p>
            <a:fld id="{7E0BB7DD-7B18-40B0-92A9-4B20A21A0375}" type="slidenum">
              <a:rPr lang="de-CH" smtClean="0"/>
              <a:t>3</a:t>
            </a:fld>
            <a:endParaRPr lang="de-CH"/>
          </a:p>
        </p:txBody>
      </p:sp>
    </p:spTree>
    <p:extLst>
      <p:ext uri="{BB962C8B-B14F-4D97-AF65-F5344CB8AC3E}">
        <p14:creationId xmlns:p14="http://schemas.microsoft.com/office/powerpoint/2010/main" val="3590781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Leistungsabfall, häufige Fehler, sozialer Rückzug, Konzentrationsschwierigkeiten, längere oder häufige Absenzen vom Arbeitsplatz – dies sind mögliche Indizien für eine psychische Erkrankung.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Für </a:t>
            </a:r>
            <a:r>
              <a:rPr lang="de-CH" sz="1200" kern="1200" dirty="0" err="1" smtClean="0">
                <a:solidFill>
                  <a:schemeClr val="tx1"/>
                </a:solidFill>
                <a:effectLst/>
                <a:latin typeface="+mn-lt"/>
                <a:ea typeface="+mn-ea"/>
                <a:cs typeface="+mn-cs"/>
              </a:rPr>
              <a:t>Arbeitgebende</a:t>
            </a:r>
            <a:r>
              <a:rPr lang="de-CH" sz="1200" kern="1200" dirty="0" smtClean="0">
                <a:solidFill>
                  <a:schemeClr val="tx1"/>
                </a:solidFill>
                <a:effectLst/>
                <a:latin typeface="+mn-lt"/>
                <a:ea typeface="+mn-ea"/>
                <a:cs typeface="+mn-cs"/>
              </a:rPr>
              <a:t> ist es eine Herausforderung, psychische Belastungen im Unternehmen zu erkennen und darauf richtig zu reagieren. Das Präventionsteam der SVA Zürich sensibilisiert mit Workshops, Beratungs- und Bildungsangeboten rund um das Erkennen und den Umgang mit psychischen Auffälligkeiten am Arbeitsplatz.</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Wir führen regelmässig Weiterbildungen zum Thema Gesundheit am Arbeitsplatz bei uns in der SVA Zürich durch. Zudem bieten wir Workshops, Referate und Führungskräfte-Coachings vor Ort in Ihrem Unternehmen an. Wir planen Inhalt und Ablauf mit Ihnen, denn jedes Unternehmen hat seine Besonderheiten. Deshalb sind unsere Workshops für HR und Kader immer massgeschneidert. </a:t>
            </a:r>
          </a:p>
          <a:p>
            <a:endParaRPr lang="de-CH" dirty="0"/>
          </a:p>
        </p:txBody>
      </p:sp>
      <p:sp>
        <p:nvSpPr>
          <p:cNvPr id="4" name="Foliennummernplatzhalter 3"/>
          <p:cNvSpPr>
            <a:spLocks noGrp="1"/>
          </p:cNvSpPr>
          <p:nvPr>
            <p:ph type="sldNum" sz="quarter" idx="10"/>
          </p:nvPr>
        </p:nvSpPr>
        <p:spPr/>
        <p:txBody>
          <a:bodyPr/>
          <a:lstStyle/>
          <a:p>
            <a:fld id="{7E0BB7DD-7B18-40B0-92A9-4B20A21A0375}" type="slidenum">
              <a:rPr lang="de-CH" smtClean="0"/>
              <a:t>5</a:t>
            </a:fld>
            <a:endParaRPr lang="de-CH"/>
          </a:p>
        </p:txBody>
      </p:sp>
    </p:spTree>
    <p:extLst>
      <p:ext uri="{BB962C8B-B14F-4D97-AF65-F5344CB8AC3E}">
        <p14:creationId xmlns:p14="http://schemas.microsoft.com/office/powerpoint/2010/main" val="3539531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Ob Ihre Mitarbeiterin, Ihr Mitarbeiter physisch oder psychisch erkrankt – wichtig ist immer der Faktor Zeit. Je früher Sie die SVA Zürich kontaktieren, desto grösser ist die Chance, dass der Arbeitsplatz erhalten werden kann.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Reagieren Sie frühzeitig und rufen Sie uns an unter der Telefonnummer 044 448 58 58. Wir beraten Sie und Ihre Mitarbeiterin, Ihren Mitarbeiter unverbindlich und kostenlos. Wir klären mit Ihnen, ob eine IV-Anmeldung sinnvoll ist und zeigen Ihnen das weitere Vorgehen. Wir suchen das Gespräch mit der oder dem Mitarbeitenden und organisieren gegebenenfalls einen runden Tisch mit allen Beteiligten.  Wir haben zudem die Möglichkeit eines Job Coachings, auch bereits vor einer IV-Anmeldung.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Eine Präventionsmeldung empfehlen wir dann, wenn jemand länger als 30 Tage krank ist oder immer wieder Kurzabsenzen hat. Bei physischen und chronischen Erkrankungen, bei denen absehbar ist, dass sie länger dauern (z.B. Krebs, MS), ist eine direkte IV-Anmeldung sinnvoller.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Eine Präventionsmeldung kann ohne Einwilligung der betroffenen Person geschehen. Sie oder er muss jedoch informiert werden.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Wichtig zu wissen: Weitere Leistungen können wir nur mit einer IV-Anmeldung zusprechen. Die IV-Anmeldung kann nur die Mitarbeiterin, der Mitarbeiter selbst machen. Sie muss bei der IV-Stelle des Wohnkantons des Mitarbeitenden erfolgen.</a:t>
            </a:r>
          </a:p>
          <a:p>
            <a:endParaRPr lang="de-CH" dirty="0"/>
          </a:p>
        </p:txBody>
      </p:sp>
      <p:sp>
        <p:nvSpPr>
          <p:cNvPr id="4" name="Foliennummernplatzhalter 3"/>
          <p:cNvSpPr>
            <a:spLocks noGrp="1"/>
          </p:cNvSpPr>
          <p:nvPr>
            <p:ph type="sldNum" sz="quarter" idx="10"/>
          </p:nvPr>
        </p:nvSpPr>
        <p:spPr/>
        <p:txBody>
          <a:bodyPr/>
          <a:lstStyle/>
          <a:p>
            <a:fld id="{7E0BB7DD-7B18-40B0-92A9-4B20A21A0375}" type="slidenum">
              <a:rPr lang="de-CH" smtClean="0"/>
              <a:t>6</a:t>
            </a:fld>
            <a:endParaRPr lang="de-CH"/>
          </a:p>
        </p:txBody>
      </p:sp>
    </p:spTree>
    <p:extLst>
      <p:ext uri="{BB962C8B-B14F-4D97-AF65-F5344CB8AC3E}">
        <p14:creationId xmlns:p14="http://schemas.microsoft.com/office/powerpoint/2010/main" val="3150042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In der Frühinterventionsphase (bis 6 bis 12 Monate nach der IV-Anmeldung) können wir rasch und unkompliziert mit Leistungen unterstützen. Ziel ist es, die Situation am Arbeitsplatz zu verbessern, den Arbeitsplatz zu erhalten oder anzupassen und damit die krankheitsbedingte Kündigung zu verhindern.</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Es handelt sich um einfache Massnahmen, die leicht durchführbar, kostengünstig und wirkungsvoll sind. Wir übernehmen z.B. die Kosten für ergonomische Arbeitsmittel wie Stehpulte, ergonomische Stühle und Tastaturen oder Aus- und Weiterbildungskurse, damit die Mitarbeiterin, der Mitarbeiter allenfalls eine andere Funktion im Unternehmen ausführen kann. Dies können z.B. sein: Erste-Hilfe-Kurs, Hubstapler-Kurs, Führerausweis für eine andere Kategorie etc.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Bei psychischen Problemen stellen wir einen Job Coach zur Verfügung. Dieser unterstützt die Mitarbeiterin, den Mitarbeiter oder die Lernende, den Lernenden in der schwierigen Situation und entlastet Vorgesetzte und Team. </a:t>
            </a:r>
          </a:p>
          <a:p>
            <a:endParaRPr lang="de-CH" dirty="0"/>
          </a:p>
        </p:txBody>
      </p:sp>
      <p:sp>
        <p:nvSpPr>
          <p:cNvPr id="4" name="Foliennummernplatzhalter 3"/>
          <p:cNvSpPr>
            <a:spLocks noGrp="1"/>
          </p:cNvSpPr>
          <p:nvPr>
            <p:ph type="sldNum" sz="quarter" idx="10"/>
          </p:nvPr>
        </p:nvSpPr>
        <p:spPr/>
        <p:txBody>
          <a:bodyPr/>
          <a:lstStyle/>
          <a:p>
            <a:fld id="{7E0BB7DD-7B18-40B0-92A9-4B20A21A0375}" type="slidenum">
              <a:rPr lang="de-CH" smtClean="0"/>
              <a:t>7</a:t>
            </a:fld>
            <a:endParaRPr lang="de-CH"/>
          </a:p>
        </p:txBody>
      </p:sp>
    </p:spTree>
    <p:extLst>
      <p:ext uri="{BB962C8B-B14F-4D97-AF65-F5344CB8AC3E}">
        <p14:creationId xmlns:p14="http://schemas.microsoft.com/office/powerpoint/2010/main" val="1289168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Bei psychischen Problemen gestaltet sich der Arbeitsplatzerhalt schwieriger. Unklare Prognosen, Schwankungen in Leistungsfähigkeit und Belastbarkeit sowie Berührungsängste mit dem Thema erschweren den Prozess. Die Kommunikation zwischen Betroffenen und Vorgesetzten, HR und Team kann anspruchsvoll sein. Nicht selten kommt es zu Konflikten und Spannungen am Arbeitsplatz.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Job Coachs unterstützen und vermitteln, damit die betroffene Mitarbeiterin, der Mitarbeiter die Stelle weiterhin behalten kann. Job Coachs sind für alle Beteiligten da. Sie koordinieren mit Vorgesetzten, Betroffenen und behandelnden Fachleuten. Sie sind Ansprechperson bei Fragen und führen nach Bedarf Standortgespräche mit Involvierten durch. Führungspersonen und HR sind Partnerin im Prozess und werden entlastet.</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Im Job Coaching werden Mitarbeitende mit psychischen Problemen individuell und zielgerichtet unterstützt. Mögliche Themen sind Strategien im Umgang mit Einschränkungen, Stressbewältigung, Zeitmanagement, Kommunikation gegenüber dem Team und Freizeitgestaltung. Für arbeitsbezogene Schwierigkeiten wird gemeinsam nach Lösungen gesucht.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Gerade beim Wiedereinstieg nach längerer Krankheit kann die Begleitung eines Job Coachs wertvoll sein. Sie oder er plant mit der betroffenen Person und der verantwortlichen HR-Person und/oder Vorgesetzten die Rückkehr an den Arbeitsplatz. Job Coachs beraten und unterstützen auch, wenn nach der Rückkehr eine andere Funktion im Unternehmen übernommen wird. Das Ziel ist stets eine berufliche Integration, die für </a:t>
            </a:r>
            <a:r>
              <a:rPr lang="de-CH" sz="1200" kern="1200" dirty="0" err="1" smtClean="0">
                <a:solidFill>
                  <a:schemeClr val="tx1"/>
                </a:solidFill>
                <a:effectLst/>
                <a:latin typeface="+mn-lt"/>
                <a:ea typeface="+mn-ea"/>
                <a:cs typeface="+mn-cs"/>
              </a:rPr>
              <a:t>Arbeitgebende</a:t>
            </a:r>
            <a:r>
              <a:rPr lang="de-CH" sz="1200" kern="1200" dirty="0" smtClean="0">
                <a:solidFill>
                  <a:schemeClr val="tx1"/>
                </a:solidFill>
                <a:effectLst/>
                <a:latin typeface="+mn-lt"/>
                <a:ea typeface="+mn-ea"/>
                <a:cs typeface="+mn-cs"/>
              </a:rPr>
              <a:t> und Mitarbeitende nachhaltig ist.</a:t>
            </a:r>
          </a:p>
          <a:p>
            <a:endParaRPr lang="de-CH" dirty="0"/>
          </a:p>
        </p:txBody>
      </p:sp>
      <p:sp>
        <p:nvSpPr>
          <p:cNvPr id="4" name="Foliennummernplatzhalter 3"/>
          <p:cNvSpPr>
            <a:spLocks noGrp="1"/>
          </p:cNvSpPr>
          <p:nvPr>
            <p:ph type="sldNum" sz="quarter" idx="10"/>
          </p:nvPr>
        </p:nvSpPr>
        <p:spPr/>
        <p:txBody>
          <a:bodyPr/>
          <a:lstStyle/>
          <a:p>
            <a:fld id="{7E0BB7DD-7B18-40B0-92A9-4B20A21A0375}" type="slidenum">
              <a:rPr lang="de-CH" smtClean="0"/>
              <a:t>8</a:t>
            </a:fld>
            <a:endParaRPr lang="de-CH"/>
          </a:p>
        </p:txBody>
      </p:sp>
    </p:spTree>
    <p:extLst>
      <p:ext uri="{BB962C8B-B14F-4D97-AF65-F5344CB8AC3E}">
        <p14:creationId xmlns:p14="http://schemas.microsoft.com/office/powerpoint/2010/main" val="1162571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Die IV unterstützt Jugendliche oder junge Erwachsene mit einer gesundheitlichen Einschränkung bei der Erstausbildung und übernimmt die krankheitsbedingten Mehrkosten.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Jugendliche, die noch nie erwerbstätig gewesen sind, begleiten wir bei der Suche nach einem Ausbildungsplatz, unter Umständen in einem geschützten Bereich. Voraussetzung sind eine IV-relevante Diagnose und die abgeschlossene obligatorische Schulzeit.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Wir beraten auch Sie als Arbeitgeberin, Arbeitgeber, wenn eine oder einer Ihrer Lernenden während der Lehrzeit plötzlich Anzeichen für psychische Belastungen oder andere Erkrankungen zeigt. Wir haben die Möglichkeit, mit einem Job Coaching oder einer Berufsberatung zu unterstützen. </a:t>
            </a:r>
          </a:p>
          <a:p>
            <a:endParaRPr lang="de-CH" dirty="0"/>
          </a:p>
        </p:txBody>
      </p:sp>
      <p:sp>
        <p:nvSpPr>
          <p:cNvPr id="4" name="Foliennummernplatzhalter 3"/>
          <p:cNvSpPr>
            <a:spLocks noGrp="1"/>
          </p:cNvSpPr>
          <p:nvPr>
            <p:ph type="sldNum" sz="quarter" idx="10"/>
          </p:nvPr>
        </p:nvSpPr>
        <p:spPr/>
        <p:txBody>
          <a:bodyPr/>
          <a:lstStyle/>
          <a:p>
            <a:fld id="{7E0BB7DD-7B18-40B0-92A9-4B20A21A0375}" type="slidenum">
              <a:rPr lang="de-CH" smtClean="0"/>
              <a:t>10</a:t>
            </a:fld>
            <a:endParaRPr lang="de-CH"/>
          </a:p>
        </p:txBody>
      </p:sp>
    </p:spTree>
    <p:extLst>
      <p:ext uri="{BB962C8B-B14F-4D97-AF65-F5344CB8AC3E}">
        <p14:creationId xmlns:p14="http://schemas.microsoft.com/office/powerpoint/2010/main" val="3156872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Eine Mitarbeiterin, ein Mitarbeiter ist körperlich oder psychisch erkrankt und längere Zeit am Arbeitsplatz ausgefallen. Oder Sie möchten eine Person mit gesundheitlicher Einschränkung neu einstellen. Der Aufbau der Arbeitsfähigkeit nach einer Erkrankung erfolgt schrittweise, damit die Integration erfolgreich und nachhaltig ist.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Unsere Eingliederungsberaterinnen und -berater und Job Coachs beraten und begleiten Sie und Ihre Mitarbeiterin, Ihren Mitarbeiter bis zu einem Jahr. Als Arbeitgeberin, Arbeitgeber erhalten Sie je nach Situation auch finanzielle Unterstützung.</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Bei der beruflichen Eingliederung ist es wichtig, dass die Unterstützung möglichst früh beginnt. Je früher die SVA Zürich involviert ist, desto grösser ist die Chance für eine erfolgreiche Eingliederung.</a:t>
            </a:r>
          </a:p>
          <a:p>
            <a:endParaRPr lang="de-CH"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7E0BB7DD-7B18-40B0-92A9-4B20A21A0375}" type="slidenum">
              <a:rPr lang="de-CH" smtClean="0"/>
              <a:t>11</a:t>
            </a:fld>
            <a:endParaRPr lang="de-CH"/>
          </a:p>
        </p:txBody>
      </p:sp>
    </p:spTree>
    <p:extLst>
      <p:ext uri="{BB962C8B-B14F-4D97-AF65-F5344CB8AC3E}">
        <p14:creationId xmlns:p14="http://schemas.microsoft.com/office/powerpoint/2010/main" val="1416886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Die IV übernimmt die Kosten für eine Umschulung, wenn die Betroffene, der Betroffene die bisherige Tätigkeit aus gesundheitlichen Gründen nicht mehr ausüben kann. Die Umschulung soll eine neue Tätigkeit ermöglichen, mit der die Person ein vergleichbar hohes Einkommen wie vor der Erkrankung resp. dem Unfall erzielen kann.</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Wir stehen der Mitarbeiterin, dem Mitarbeiter mit einer Berufsberatung zur Seite, übernehmen die Ausbildungskosten und unterstützen bei der Stellensuche nach der Umschulung.</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Wichtig zu wissen: Die Kosten für eine Umschulung werden nur übernommen, wenn die oder der Betroffene vorher eine qualifizierte Tätigkeit ausgeübt hat. Wenn jemand z.B. als Hilfsarbeiterin, Hilfsarbeiter tätig war, bezahlt die IV in der Regel keine Umschulung.  </a:t>
            </a:r>
          </a:p>
          <a:p>
            <a:endParaRPr lang="de-CH"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7E0BB7DD-7B18-40B0-92A9-4B20A21A0375}" type="slidenum">
              <a:rPr lang="de-CH" smtClean="0"/>
              <a:t>12</a:t>
            </a:fld>
            <a:endParaRPr lang="de-CH"/>
          </a:p>
        </p:txBody>
      </p:sp>
    </p:spTree>
    <p:extLst>
      <p:ext uri="{BB962C8B-B14F-4D97-AF65-F5344CB8AC3E}">
        <p14:creationId xmlns:p14="http://schemas.microsoft.com/office/powerpoint/2010/main" val="2240990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Die meisten Krankheiten haben einen positiven Verlauf, und wir können mit unseren Kundinnen und Kunden die Stellensuche angehen. Die IV-Stelle ist eine professionelle und kostenlose Personalvermittlung. Wir vermitteln nur Bewerberinnen und Bewerben, die zu Ihrem Stellenprofil passen.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Wenn Sie sich für die berufliche Integration engagieren möchten, kommen Sie auf uns zu und melden Sie uns die freie Stelle. Wir klären dann mit Ihnen die spezifischen Anforderungen. Wir machen Ihnen mögliche Vorschläge für Bewerberinnen und Bewerber. Wir kennen die Bewerberinnen und Bewerber persönlich und wissen um ihre Fähigkeiten und Ressourcen. Auf Wunsch sind wir beim </a:t>
            </a:r>
            <a:r>
              <a:rPr lang="de-CH" sz="1200" kern="1200" dirty="0" err="1" smtClean="0">
                <a:solidFill>
                  <a:schemeClr val="tx1"/>
                </a:solidFill>
                <a:effectLst/>
                <a:latin typeface="+mn-lt"/>
                <a:ea typeface="+mn-ea"/>
                <a:cs typeface="+mn-cs"/>
              </a:rPr>
              <a:t>Kennenlerngespräch</a:t>
            </a:r>
            <a:r>
              <a:rPr lang="de-CH" sz="1200" kern="1200" dirty="0" smtClean="0">
                <a:solidFill>
                  <a:schemeClr val="tx1"/>
                </a:solidFill>
                <a:effectLst/>
                <a:latin typeface="+mn-lt"/>
                <a:ea typeface="+mn-ea"/>
                <a:cs typeface="+mn-cs"/>
              </a:rPr>
              <a:t> dabei und beraten Sie als Arbeitgeberin, als Arbeitgeber.</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Wenn Sie unsicher sind, ob sich die Kandidatin, der Kandidat für die Stelle eignet, ist es möglich, mit einem Arbeits­versuch zu starten. Dieser hat den Charakter einer verlängerten Probe­zeit. Er dauert bis zu sechs Monate und ist kostenlos für </a:t>
            </a:r>
            <a:r>
              <a:rPr lang="de-CH" sz="1200" kern="1200" dirty="0" err="1" smtClean="0">
                <a:solidFill>
                  <a:schemeClr val="tx1"/>
                </a:solidFill>
                <a:effectLst/>
                <a:latin typeface="+mn-lt"/>
                <a:ea typeface="+mn-ea"/>
                <a:cs typeface="+mn-cs"/>
              </a:rPr>
              <a:t>Arbeit­gebende</a:t>
            </a:r>
            <a:r>
              <a:rPr lang="de-CH" sz="1200" kern="1200" dirty="0" smtClean="0">
                <a:solidFill>
                  <a:schemeClr val="tx1"/>
                </a:solidFill>
                <a:effectLst/>
                <a:latin typeface="+mn-lt"/>
                <a:ea typeface="+mn-ea"/>
                <a:cs typeface="+mn-cs"/>
              </a:rPr>
              <a:t>. Während des Arbeitsversuchs erhält die Mitarbeiterin, der Mitarbeiter IV-Taggelder. Bei einem negativen Verlauf ist ein sofortiger Abbruch möglich – ohne Folgen für den </a:t>
            </a:r>
            <a:r>
              <a:rPr lang="de-CH" sz="1200" kern="1200" dirty="0" err="1" smtClean="0">
                <a:solidFill>
                  <a:schemeClr val="tx1"/>
                </a:solidFill>
                <a:effectLst/>
                <a:latin typeface="+mn-lt"/>
                <a:ea typeface="+mn-ea"/>
                <a:cs typeface="+mn-cs"/>
              </a:rPr>
              <a:t>Arbeitgebenden</a:t>
            </a:r>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Wir vermitteln nicht nur, sondern begleiten auch während der Einarbeitungs­phase damit der Wieder­einstieg nachhaltig gelingt. Wir sind bei Fragen und Problemen für Vorgesetzte und Mitarbeitende da. Wenn Sie bereit sind, einer Person die Chance für den Neustart zu geben, jedoch absehbar ist, dass die Einarbeitung krankheits­bedingt länger dauern wird, können wir bis zu sechs Monate mit Einarbeitungs­zuschüssen finanziell ent­lasten. So kann die Leistung Schritt für Schritt erhöht und der Einarbeitungszuschuss gesenkt werden.</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Wir übernehmen bei Anstellung einer IV-Kundin, eines IV-Kunden das gesund­heitliche Risiko für drei Jahre. Kommt es innert drei Jahren erneut zu einer Arbeits­unfähigkeit, prüfen wir die Kosten­beteiligung für mögliche Beitrags­erhöhungen der Krankentaggeldversicherung. </a:t>
            </a:r>
          </a:p>
          <a:p>
            <a:endParaRPr lang="de-CH" dirty="0"/>
          </a:p>
        </p:txBody>
      </p:sp>
      <p:sp>
        <p:nvSpPr>
          <p:cNvPr id="4" name="Foliennummernplatzhalter 3"/>
          <p:cNvSpPr>
            <a:spLocks noGrp="1"/>
          </p:cNvSpPr>
          <p:nvPr>
            <p:ph type="sldNum" sz="quarter" idx="10"/>
          </p:nvPr>
        </p:nvSpPr>
        <p:spPr/>
        <p:txBody>
          <a:bodyPr/>
          <a:lstStyle/>
          <a:p>
            <a:fld id="{7E0BB7DD-7B18-40B0-92A9-4B20A21A0375}" type="slidenum">
              <a:rPr lang="de-CH" smtClean="0"/>
              <a:t>13</a:t>
            </a:fld>
            <a:endParaRPr lang="de-CH"/>
          </a:p>
        </p:txBody>
      </p:sp>
    </p:spTree>
    <p:extLst>
      <p:ext uri="{BB962C8B-B14F-4D97-AF65-F5344CB8AC3E}">
        <p14:creationId xmlns:p14="http://schemas.microsoft.com/office/powerpoint/2010/main" val="2653741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Wenn jemand seine Tätigkeit nur noch teilweise oder auch eine angepasste Tätigkeit gar nicht mehr ausführen kann, prüfen wir den Anspruch auf eine Teilrente oder Rente. </a:t>
            </a:r>
          </a:p>
          <a:p>
            <a:r>
              <a:rPr lang="de-CH" sz="1200" kern="1200" dirty="0" smtClean="0">
                <a:solidFill>
                  <a:schemeClr val="tx1"/>
                </a:solidFill>
                <a:effectLst/>
                <a:latin typeface="+mn-lt"/>
                <a:ea typeface="+mn-ea"/>
                <a:cs typeface="+mn-cs"/>
              </a:rPr>
              <a:t> </a:t>
            </a:r>
          </a:p>
          <a:p>
            <a:r>
              <a:rPr lang="de-CH" sz="1200" kern="1200" dirty="0" smtClean="0">
                <a:solidFill>
                  <a:schemeClr val="tx1"/>
                </a:solidFill>
                <a:effectLst/>
                <a:latin typeface="+mn-lt"/>
                <a:ea typeface="+mn-ea"/>
                <a:cs typeface="+mn-cs"/>
              </a:rPr>
              <a:t>Die Höhe der Rente berechnet sich aus dem Vergleich der Einkommen. Und zwar aus dem Einkommen, das die Person vor der Krankheit erzielt hat und aus dem Einkommen, das mit der gesundheitsbedingten Einschränkung noch möglich ist. </a:t>
            </a:r>
          </a:p>
          <a:p>
            <a:endParaRPr lang="de-CH" dirty="0"/>
          </a:p>
        </p:txBody>
      </p:sp>
      <p:sp>
        <p:nvSpPr>
          <p:cNvPr id="4" name="Foliennummernplatzhalter 3"/>
          <p:cNvSpPr>
            <a:spLocks noGrp="1"/>
          </p:cNvSpPr>
          <p:nvPr>
            <p:ph type="sldNum" sz="quarter" idx="10"/>
          </p:nvPr>
        </p:nvSpPr>
        <p:spPr/>
        <p:txBody>
          <a:bodyPr/>
          <a:lstStyle/>
          <a:p>
            <a:fld id="{7E0BB7DD-7B18-40B0-92A9-4B20A21A0375}" type="slidenum">
              <a:rPr lang="de-CH" smtClean="0"/>
              <a:t>14</a:t>
            </a:fld>
            <a:endParaRPr lang="de-CH"/>
          </a:p>
        </p:txBody>
      </p:sp>
    </p:spTree>
    <p:extLst>
      <p:ext uri="{BB962C8B-B14F-4D97-AF65-F5344CB8AC3E}">
        <p14:creationId xmlns:p14="http://schemas.microsoft.com/office/powerpoint/2010/main" val="592831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7E0BB7DD-7B18-40B0-92A9-4B20A21A0375}" type="slidenum">
              <a:rPr lang="de-CH" smtClean="0"/>
              <a:t>15</a:t>
            </a:fld>
            <a:endParaRPr lang="de-CH"/>
          </a:p>
        </p:txBody>
      </p:sp>
    </p:spTree>
    <p:extLst>
      <p:ext uri="{BB962C8B-B14F-4D97-AF65-F5344CB8AC3E}">
        <p14:creationId xmlns:p14="http://schemas.microsoft.com/office/powerpoint/2010/main" val="444547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mit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F1C8DE-B356-233A-F151-B8DC2A856BC4}"/>
              </a:ext>
            </a:extLst>
          </p:cNvPr>
          <p:cNvSpPr>
            <a:spLocks noGrp="1"/>
          </p:cNvSpPr>
          <p:nvPr>
            <p:ph type="ctrTitle"/>
          </p:nvPr>
        </p:nvSpPr>
        <p:spPr>
          <a:xfrm>
            <a:off x="366773" y="3840180"/>
            <a:ext cx="11417240" cy="1606594"/>
          </a:xfrm>
        </p:spPr>
        <p:txBody>
          <a:bodyPr wrap="square" anchor="t" anchorCtr="0">
            <a:noAutofit/>
          </a:bodyPr>
          <a:lstStyle>
            <a:lvl1pPr algn="l">
              <a:defRPr sz="5800"/>
            </a:lvl1pPr>
          </a:lstStyle>
          <a:p>
            <a:r>
              <a:rPr lang="de-DE" smtClean="0"/>
              <a:t>Titelmasterformat durch Klicken bearbeiten</a:t>
            </a:r>
            <a:endParaRPr lang="de-CH" dirty="0"/>
          </a:p>
        </p:txBody>
      </p:sp>
      <p:sp>
        <p:nvSpPr>
          <p:cNvPr id="8" name="Bildplatzhalter 7">
            <a:extLst>
              <a:ext uri="{FF2B5EF4-FFF2-40B4-BE49-F238E27FC236}">
                <a16:creationId xmlns:a16="http://schemas.microsoft.com/office/drawing/2014/main" id="{59233F24-FB85-35A5-25C0-C820DB47039A}"/>
              </a:ext>
            </a:extLst>
          </p:cNvPr>
          <p:cNvSpPr>
            <a:spLocks noGrp="1"/>
          </p:cNvSpPr>
          <p:nvPr>
            <p:ph type="pic" sz="quarter" idx="13"/>
          </p:nvPr>
        </p:nvSpPr>
        <p:spPr>
          <a:xfrm>
            <a:off x="0" y="0"/>
            <a:ext cx="12192000" cy="3427200"/>
          </a:xfrm>
          <a:solidFill>
            <a:schemeClr val="bg2">
              <a:lumMod val="85000"/>
            </a:schemeClr>
          </a:solidFill>
        </p:spPr>
        <p:txBody>
          <a:bodyPr lIns="450000" tIns="450000" rIns="450000" bIns="450000"/>
          <a:lstStyle/>
          <a:p>
            <a:r>
              <a:rPr lang="de-DE" smtClean="0"/>
              <a:t>Bild durch Klicken auf Symbol hinzufügen</a:t>
            </a:r>
            <a:endParaRPr lang="de-CH" dirty="0"/>
          </a:p>
        </p:txBody>
      </p:sp>
      <p:sp>
        <p:nvSpPr>
          <p:cNvPr id="10" name="Textplatzhalter 9">
            <a:extLst>
              <a:ext uri="{FF2B5EF4-FFF2-40B4-BE49-F238E27FC236}">
                <a16:creationId xmlns:a16="http://schemas.microsoft.com/office/drawing/2014/main" id="{1C51BA54-96CC-3A0B-E6CF-43F4C768266C}"/>
              </a:ext>
            </a:extLst>
          </p:cNvPr>
          <p:cNvSpPr>
            <a:spLocks noGrp="1"/>
          </p:cNvSpPr>
          <p:nvPr>
            <p:ph type="body" sz="quarter" idx="14" hasCustomPrompt="1"/>
          </p:nvPr>
        </p:nvSpPr>
        <p:spPr>
          <a:xfrm>
            <a:off x="407988" y="5861050"/>
            <a:ext cx="9432925" cy="611823"/>
          </a:xfrm>
        </p:spPr>
        <p:txBody>
          <a:bodyPr anchor="b" anchorCtr="0"/>
          <a:lstStyle>
            <a:lvl1pPr>
              <a:defRPr/>
            </a:lvl1pPr>
          </a:lstStyle>
          <a:p>
            <a:pPr lvl="0"/>
            <a:r>
              <a:rPr lang="de-CH" dirty="0"/>
              <a:t>Autor/in</a:t>
            </a:r>
            <a:br>
              <a:rPr lang="de-CH" dirty="0"/>
            </a:br>
            <a:r>
              <a:rPr lang="de-CH" dirty="0"/>
              <a:t>xx. Monat 20XX</a:t>
            </a:r>
          </a:p>
        </p:txBody>
      </p:sp>
    </p:spTree>
    <p:extLst>
      <p:ext uri="{BB962C8B-B14F-4D97-AF65-F5344CB8AC3E}">
        <p14:creationId xmlns:p14="http://schemas.microsoft.com/office/powerpoint/2010/main" val="4227005640"/>
      </p:ext>
    </p:extLst>
  </p:cSld>
  <p:clrMapOvr>
    <a:masterClrMapping/>
  </p:clrMapOvr>
  <p:extLst>
    <p:ext uri="{DCECCB84-F9BA-43D5-87BE-67443E8EF086}">
      <p15:sldGuideLst xmlns:p15="http://schemas.microsoft.com/office/powerpoint/2012/main">
        <p15:guide id="2" orient="horz" pos="2409" userDrawn="1">
          <p15:clr>
            <a:srgbClr val="A4A3A4"/>
          </p15:clr>
        </p15:guide>
        <p15:guide id="3" orient="horz" pos="3430"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mit Bild lange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F1C8DE-B356-233A-F151-B8DC2A856BC4}"/>
              </a:ext>
            </a:extLst>
          </p:cNvPr>
          <p:cNvSpPr>
            <a:spLocks noGrp="1"/>
          </p:cNvSpPr>
          <p:nvPr>
            <p:ph type="ctrTitle"/>
          </p:nvPr>
        </p:nvSpPr>
        <p:spPr>
          <a:xfrm>
            <a:off x="376888" y="3840180"/>
            <a:ext cx="11407125" cy="1661993"/>
          </a:xfrm>
        </p:spPr>
        <p:txBody>
          <a:bodyPr wrap="square" anchor="t" anchorCtr="0">
            <a:noAutofit/>
          </a:bodyPr>
          <a:lstStyle>
            <a:lvl1pPr algn="l">
              <a:defRPr sz="4000"/>
            </a:lvl1pPr>
          </a:lstStyle>
          <a:p>
            <a:r>
              <a:rPr lang="de-DE" smtClean="0"/>
              <a:t>Titelmasterformat durch Klicken bearbeiten</a:t>
            </a:r>
            <a:endParaRPr lang="de-CH" dirty="0"/>
          </a:p>
        </p:txBody>
      </p:sp>
      <p:sp>
        <p:nvSpPr>
          <p:cNvPr id="8" name="Bildplatzhalter 7">
            <a:extLst>
              <a:ext uri="{FF2B5EF4-FFF2-40B4-BE49-F238E27FC236}">
                <a16:creationId xmlns:a16="http://schemas.microsoft.com/office/drawing/2014/main" id="{59233F24-FB85-35A5-25C0-C820DB47039A}"/>
              </a:ext>
            </a:extLst>
          </p:cNvPr>
          <p:cNvSpPr>
            <a:spLocks noGrp="1"/>
          </p:cNvSpPr>
          <p:nvPr>
            <p:ph type="pic" sz="quarter" idx="13"/>
          </p:nvPr>
        </p:nvSpPr>
        <p:spPr>
          <a:xfrm>
            <a:off x="0" y="0"/>
            <a:ext cx="12192000" cy="3427200"/>
          </a:xfrm>
          <a:solidFill>
            <a:schemeClr val="bg2">
              <a:lumMod val="85000"/>
            </a:schemeClr>
          </a:solidFill>
        </p:spPr>
        <p:txBody>
          <a:bodyPr lIns="450000" tIns="450000" rIns="450000" bIns="450000"/>
          <a:lstStyle/>
          <a:p>
            <a:r>
              <a:rPr lang="de-DE" smtClean="0"/>
              <a:t>Bild durch Klicken auf Symbol hinzufügen</a:t>
            </a:r>
            <a:endParaRPr lang="de-CH" dirty="0"/>
          </a:p>
        </p:txBody>
      </p:sp>
      <p:sp>
        <p:nvSpPr>
          <p:cNvPr id="10" name="Textplatzhalter 9">
            <a:extLst>
              <a:ext uri="{FF2B5EF4-FFF2-40B4-BE49-F238E27FC236}">
                <a16:creationId xmlns:a16="http://schemas.microsoft.com/office/drawing/2014/main" id="{1C51BA54-96CC-3A0B-E6CF-43F4C768266C}"/>
              </a:ext>
            </a:extLst>
          </p:cNvPr>
          <p:cNvSpPr>
            <a:spLocks noGrp="1"/>
          </p:cNvSpPr>
          <p:nvPr>
            <p:ph type="body" sz="quarter" idx="14" hasCustomPrompt="1"/>
          </p:nvPr>
        </p:nvSpPr>
        <p:spPr>
          <a:xfrm>
            <a:off x="407988" y="5861050"/>
            <a:ext cx="9432925" cy="611823"/>
          </a:xfrm>
        </p:spPr>
        <p:txBody>
          <a:bodyPr anchor="b" anchorCtr="0"/>
          <a:lstStyle>
            <a:lvl1pPr>
              <a:defRPr/>
            </a:lvl1pPr>
          </a:lstStyle>
          <a:p>
            <a:pPr lvl="0"/>
            <a:r>
              <a:rPr lang="de-CH" dirty="0"/>
              <a:t>Autor/in</a:t>
            </a:r>
            <a:br>
              <a:rPr lang="de-CH" dirty="0"/>
            </a:br>
            <a:r>
              <a:rPr lang="de-CH" dirty="0"/>
              <a:t>xx. Monat 20XX</a:t>
            </a:r>
          </a:p>
        </p:txBody>
      </p:sp>
    </p:spTree>
    <p:extLst>
      <p:ext uri="{BB962C8B-B14F-4D97-AF65-F5344CB8AC3E}">
        <p14:creationId xmlns:p14="http://schemas.microsoft.com/office/powerpoint/2010/main" val="233020597"/>
      </p:ext>
    </p:extLst>
  </p:cSld>
  <p:clrMapOvr>
    <a:masterClrMapping/>
  </p:clrMapOvr>
  <p:extLst>
    <p:ext uri="{DCECCB84-F9BA-43D5-87BE-67443E8EF086}">
      <p15:sldGuideLst xmlns:p15="http://schemas.microsoft.com/office/powerpoint/2012/main">
        <p15:guide id="2" orient="horz" pos="2409" userDrawn="1">
          <p15:clr>
            <a:srgbClr val="A4A3A4"/>
          </p15:clr>
        </p15:guide>
        <p15:guide id="3" orient="horz" pos="3475"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F1C8DE-B356-233A-F151-B8DC2A856BC4}"/>
              </a:ext>
            </a:extLst>
          </p:cNvPr>
          <p:cNvSpPr>
            <a:spLocks noGrp="1"/>
          </p:cNvSpPr>
          <p:nvPr>
            <p:ph type="ctrTitle"/>
          </p:nvPr>
        </p:nvSpPr>
        <p:spPr>
          <a:xfrm>
            <a:off x="2302961" y="1952625"/>
            <a:ext cx="9481052" cy="1620838"/>
          </a:xfrm>
        </p:spPr>
        <p:txBody>
          <a:bodyPr wrap="square" anchor="t" anchorCtr="0">
            <a:noAutofit/>
          </a:bodyPr>
          <a:lstStyle>
            <a:lvl1pPr algn="l">
              <a:defRPr sz="5800"/>
            </a:lvl1pPr>
          </a:lstStyle>
          <a:p>
            <a:r>
              <a:rPr lang="de-DE" smtClean="0"/>
              <a:t>Titelmasterformat durch Klicken bearbeiten</a:t>
            </a:r>
            <a:endParaRPr lang="de-CH" dirty="0"/>
          </a:p>
        </p:txBody>
      </p:sp>
      <p:sp>
        <p:nvSpPr>
          <p:cNvPr id="10" name="Textplatzhalter 9">
            <a:extLst>
              <a:ext uri="{FF2B5EF4-FFF2-40B4-BE49-F238E27FC236}">
                <a16:creationId xmlns:a16="http://schemas.microsoft.com/office/drawing/2014/main" id="{1C51BA54-96CC-3A0B-E6CF-43F4C768266C}"/>
              </a:ext>
            </a:extLst>
          </p:cNvPr>
          <p:cNvSpPr>
            <a:spLocks noGrp="1"/>
          </p:cNvSpPr>
          <p:nvPr>
            <p:ph type="body" sz="quarter" idx="14" hasCustomPrompt="1"/>
          </p:nvPr>
        </p:nvSpPr>
        <p:spPr>
          <a:xfrm>
            <a:off x="2351088" y="3968751"/>
            <a:ext cx="9432925" cy="792162"/>
          </a:xfrm>
        </p:spPr>
        <p:txBody>
          <a:bodyPr anchor="t" anchorCtr="0">
            <a:noAutofit/>
          </a:bodyPr>
          <a:lstStyle>
            <a:lvl1pPr>
              <a:defRPr sz="2400"/>
            </a:lvl1pPr>
          </a:lstStyle>
          <a:p>
            <a:pPr lvl="0"/>
            <a:r>
              <a:rPr lang="de-CH" dirty="0"/>
              <a:t>Autor/in</a:t>
            </a:r>
            <a:br>
              <a:rPr lang="de-CH" dirty="0"/>
            </a:br>
            <a:r>
              <a:rPr lang="de-CH" dirty="0"/>
              <a:t>xx. Monat 20XX</a:t>
            </a:r>
          </a:p>
        </p:txBody>
      </p:sp>
    </p:spTree>
    <p:extLst>
      <p:ext uri="{BB962C8B-B14F-4D97-AF65-F5344CB8AC3E}">
        <p14:creationId xmlns:p14="http://schemas.microsoft.com/office/powerpoint/2010/main" val="157351841"/>
      </p:ext>
    </p:extLst>
  </p:cSld>
  <p:clrMapOvr>
    <a:masterClrMapping/>
  </p:clrMapOvr>
  <p:extLst>
    <p:ext uri="{DCECCB84-F9BA-43D5-87BE-67443E8EF086}">
      <p15:sldGuideLst xmlns:p15="http://schemas.microsoft.com/office/powerpoint/2012/main">
        <p15:guide id="2" orient="horz" pos="1230" userDrawn="1">
          <p15:clr>
            <a:srgbClr val="A4A3A4"/>
          </p15:clr>
        </p15:guide>
        <p15:guide id="3" orient="horz" pos="2251" userDrawn="1">
          <p15:clr>
            <a:srgbClr val="A4A3A4"/>
          </p15:clr>
        </p15:guide>
        <p15:guide id="4" orient="horz" pos="2500" userDrawn="1">
          <p15:clr>
            <a:srgbClr val="A4A3A4"/>
          </p15:clr>
        </p15:guide>
        <p15:guide id="5" orient="horz" pos="2999" userDrawn="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itat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F1C8DE-B356-233A-F151-B8DC2A856BC4}"/>
              </a:ext>
            </a:extLst>
          </p:cNvPr>
          <p:cNvSpPr>
            <a:spLocks noGrp="1"/>
          </p:cNvSpPr>
          <p:nvPr>
            <p:ph type="ctrTitle"/>
          </p:nvPr>
        </p:nvSpPr>
        <p:spPr>
          <a:xfrm>
            <a:off x="2359285" y="1376363"/>
            <a:ext cx="9424728" cy="1786329"/>
          </a:xfrm>
        </p:spPr>
        <p:txBody>
          <a:bodyPr wrap="square" anchor="b" anchorCtr="0">
            <a:noAutofit/>
          </a:bodyPr>
          <a:lstStyle>
            <a:lvl1pPr marL="179388" indent="-179388" algn="l" defTabSz="180000">
              <a:lnSpc>
                <a:spcPct val="98000"/>
              </a:lnSpc>
              <a:defRPr sz="4200"/>
            </a:lvl1pPr>
          </a:lstStyle>
          <a:p>
            <a:r>
              <a:rPr lang="de-DE" smtClean="0"/>
              <a:t>Titelmasterformat durch Klicken bearbeiten</a:t>
            </a:r>
            <a:endParaRPr lang="de-CH" dirty="0"/>
          </a:p>
        </p:txBody>
      </p:sp>
      <p:sp>
        <p:nvSpPr>
          <p:cNvPr id="10" name="Textplatzhalter 9">
            <a:extLst>
              <a:ext uri="{FF2B5EF4-FFF2-40B4-BE49-F238E27FC236}">
                <a16:creationId xmlns:a16="http://schemas.microsoft.com/office/drawing/2014/main" id="{1C51BA54-96CC-3A0B-E6CF-43F4C768266C}"/>
              </a:ext>
            </a:extLst>
          </p:cNvPr>
          <p:cNvSpPr>
            <a:spLocks noGrp="1"/>
          </p:cNvSpPr>
          <p:nvPr>
            <p:ph type="body" sz="quarter" idx="14" hasCustomPrompt="1"/>
          </p:nvPr>
        </p:nvSpPr>
        <p:spPr>
          <a:xfrm>
            <a:off x="2351088" y="3357564"/>
            <a:ext cx="9432925" cy="755650"/>
          </a:xfrm>
        </p:spPr>
        <p:txBody>
          <a:bodyPr anchor="t" anchorCtr="0">
            <a:noAutofit/>
          </a:bodyPr>
          <a:lstStyle>
            <a:lvl1pPr marL="180000" indent="0">
              <a:defRPr sz="2400"/>
            </a:lvl1pPr>
          </a:lstStyle>
          <a:p>
            <a:pPr lvl="0"/>
            <a:r>
              <a:rPr lang="de-CH" dirty="0"/>
              <a:t>Vorname Name</a:t>
            </a:r>
          </a:p>
        </p:txBody>
      </p:sp>
      <p:sp>
        <p:nvSpPr>
          <p:cNvPr id="5" name="Fußzeilenplatzhalter 4">
            <a:extLst>
              <a:ext uri="{FF2B5EF4-FFF2-40B4-BE49-F238E27FC236}">
                <a16:creationId xmlns:a16="http://schemas.microsoft.com/office/drawing/2014/main" id="{68439241-EC43-F5B2-0A93-7F67D3A81C76}"/>
              </a:ext>
            </a:extLst>
          </p:cNvPr>
          <p:cNvSpPr>
            <a:spLocks noGrp="1"/>
          </p:cNvSpPr>
          <p:nvPr>
            <p:ph type="ftr" sz="quarter" idx="15"/>
          </p:nvPr>
        </p:nvSpPr>
        <p:spPr/>
        <p:txBody>
          <a:bodyPr/>
          <a:lstStyle/>
          <a:p>
            <a:r>
              <a:rPr lang="de-CH" smtClean="0"/>
              <a:t>Unsere Leistungen für Arbeitgebende</a:t>
            </a:r>
            <a:endParaRPr lang="de-CH" dirty="0"/>
          </a:p>
        </p:txBody>
      </p:sp>
      <p:sp>
        <p:nvSpPr>
          <p:cNvPr id="6" name="Foliennummernplatzhalter 5">
            <a:extLst>
              <a:ext uri="{FF2B5EF4-FFF2-40B4-BE49-F238E27FC236}">
                <a16:creationId xmlns:a16="http://schemas.microsoft.com/office/drawing/2014/main" id="{65765E98-57B7-63AA-ACEC-0D5D389D2525}"/>
              </a:ext>
            </a:extLst>
          </p:cNvPr>
          <p:cNvSpPr>
            <a:spLocks noGrp="1"/>
          </p:cNvSpPr>
          <p:nvPr>
            <p:ph type="sldNum" sz="quarter" idx="16"/>
          </p:nvPr>
        </p:nvSpPr>
        <p:spPr/>
        <p:txBody>
          <a:bodyPr/>
          <a:lstStyle/>
          <a:p>
            <a:fld id="{A0430466-86E4-41F6-8289-0DF7E7B85355}" type="slidenum">
              <a:rPr lang="de-CH" smtClean="0"/>
              <a:pPr/>
              <a:t>‹Nr.›</a:t>
            </a:fld>
            <a:endParaRPr lang="de-CH" dirty="0"/>
          </a:p>
        </p:txBody>
      </p:sp>
    </p:spTree>
    <p:extLst>
      <p:ext uri="{BB962C8B-B14F-4D97-AF65-F5344CB8AC3E}">
        <p14:creationId xmlns:p14="http://schemas.microsoft.com/office/powerpoint/2010/main" val="2219876954"/>
      </p:ext>
    </p:extLst>
  </p:cSld>
  <p:clrMapOvr>
    <a:masterClrMapping/>
  </p:clrMapOvr>
  <p:extLst mod="1">
    <p:ext uri="{DCECCB84-F9BA-43D5-87BE-67443E8EF086}">
      <p15:sldGuideLst xmlns:p15="http://schemas.microsoft.com/office/powerpoint/2012/main">
        <p15:guide id="2" orient="horz" pos="2001" userDrawn="1">
          <p15:clr>
            <a:srgbClr val="A4A3A4"/>
          </p15:clr>
        </p15:guide>
        <p15:guide id="3" orient="horz" pos="2115" userDrawn="1">
          <p15:clr>
            <a:srgbClr val="A4A3A4"/>
          </p15:clr>
        </p15:guide>
        <p15:guide id="4" orient="horz" pos="2591" userDrawn="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Zitatfolie mit Bild">
    <p:spTree>
      <p:nvGrpSpPr>
        <p:cNvPr id="1" name=""/>
        <p:cNvGrpSpPr/>
        <p:nvPr/>
      </p:nvGrpSpPr>
      <p:grpSpPr>
        <a:xfrm>
          <a:off x="0" y="0"/>
          <a:ext cx="0" cy="0"/>
          <a:chOff x="0" y="0"/>
          <a:chExt cx="0" cy="0"/>
        </a:xfrm>
      </p:grpSpPr>
      <p:sp>
        <p:nvSpPr>
          <p:cNvPr id="24" name="Bildplatzhalter 23">
            <a:extLst>
              <a:ext uri="{FF2B5EF4-FFF2-40B4-BE49-F238E27FC236}">
                <a16:creationId xmlns:a16="http://schemas.microsoft.com/office/drawing/2014/main" id="{230DC975-2F6A-EBF0-DF9D-89AECFA172EB}"/>
              </a:ext>
            </a:extLst>
          </p:cNvPr>
          <p:cNvSpPr>
            <a:spLocks noGrp="1"/>
          </p:cNvSpPr>
          <p:nvPr>
            <p:ph type="pic" sz="quarter" idx="15"/>
          </p:nvPr>
        </p:nvSpPr>
        <p:spPr bwMode="gray">
          <a:xfrm>
            <a:off x="0" y="0"/>
            <a:ext cx="12191998" cy="6858000"/>
          </a:xfrm>
          <a:custGeom>
            <a:avLst/>
            <a:gdLst>
              <a:gd name="connsiteX0" fmla="*/ 11334431 w 12191998"/>
              <a:gd name="connsiteY0" fmla="*/ 6224462 h 6858000"/>
              <a:gd name="connsiteX1" fmla="*/ 11334431 w 12191998"/>
              <a:gd name="connsiteY1" fmla="*/ 6419724 h 6858000"/>
              <a:gd name="connsiteX2" fmla="*/ 11361419 w 12191998"/>
              <a:gd name="connsiteY2" fmla="*/ 6419724 h 6858000"/>
              <a:gd name="connsiteX3" fmla="*/ 11361419 w 12191998"/>
              <a:gd name="connsiteY3" fmla="*/ 6224462 h 6858000"/>
              <a:gd name="connsiteX4" fmla="*/ 10993119 w 12191998"/>
              <a:gd name="connsiteY4" fmla="*/ 6224462 h 6858000"/>
              <a:gd name="connsiteX5" fmla="*/ 10993119 w 12191998"/>
              <a:gd name="connsiteY5" fmla="*/ 6364332 h 6858000"/>
              <a:gd name="connsiteX6" fmla="*/ 11005885 w 12191998"/>
              <a:gd name="connsiteY6" fmla="*/ 6406404 h 6858000"/>
              <a:gd name="connsiteX7" fmla="*/ 11043090 w 12191998"/>
              <a:gd name="connsiteY7" fmla="*/ 6424487 h 6858000"/>
              <a:gd name="connsiteX8" fmla="*/ 11104733 w 12191998"/>
              <a:gd name="connsiteY8" fmla="*/ 6374666 h 6858000"/>
              <a:gd name="connsiteX9" fmla="*/ 11104733 w 12191998"/>
              <a:gd name="connsiteY9" fmla="*/ 6420059 h 6858000"/>
              <a:gd name="connsiteX10" fmla="*/ 11132819 w 12191998"/>
              <a:gd name="connsiteY10" fmla="*/ 6420059 h 6858000"/>
              <a:gd name="connsiteX11" fmla="*/ 11132819 w 12191998"/>
              <a:gd name="connsiteY11" fmla="*/ 6224462 h 6858000"/>
              <a:gd name="connsiteX12" fmla="*/ 11104733 w 12191998"/>
              <a:gd name="connsiteY12" fmla="*/ 6224462 h 6858000"/>
              <a:gd name="connsiteX13" fmla="*/ 11104733 w 12191998"/>
              <a:gd name="connsiteY13" fmla="*/ 6304915 h 6858000"/>
              <a:gd name="connsiteX14" fmla="*/ 11091237 w 12191998"/>
              <a:gd name="connsiteY14" fmla="*/ 6365070 h 6858000"/>
              <a:gd name="connsiteX15" fmla="*/ 11050020 w 12191998"/>
              <a:gd name="connsiteY15" fmla="*/ 6396809 h 6858000"/>
              <a:gd name="connsiteX16" fmla="*/ 11024488 w 12191998"/>
              <a:gd name="connsiteY16" fmla="*/ 6377618 h 6858000"/>
              <a:gd name="connsiteX17" fmla="*/ 11020840 w 12191998"/>
              <a:gd name="connsiteY17" fmla="*/ 6332963 h 6858000"/>
              <a:gd name="connsiteX18" fmla="*/ 11020840 w 12191998"/>
              <a:gd name="connsiteY18" fmla="*/ 6224462 h 6858000"/>
              <a:gd name="connsiteX19" fmla="*/ 11489435 w 12191998"/>
              <a:gd name="connsiteY19" fmla="*/ 6218112 h 6858000"/>
              <a:gd name="connsiteX20" fmla="*/ 11415394 w 12191998"/>
              <a:gd name="connsiteY20" fmla="*/ 6318511 h 6858000"/>
              <a:gd name="connsiteX21" fmla="*/ 11438509 w 12191998"/>
              <a:gd name="connsiteY21" fmla="*/ 6395483 h 6858000"/>
              <a:gd name="connsiteX22" fmla="*/ 11510745 w 12191998"/>
              <a:gd name="connsiteY22" fmla="*/ 6424487 h 6858000"/>
              <a:gd name="connsiteX23" fmla="*/ 11545779 w 12191998"/>
              <a:gd name="connsiteY23" fmla="*/ 6420397 h 6858000"/>
              <a:gd name="connsiteX24" fmla="*/ 11545779 w 12191998"/>
              <a:gd name="connsiteY24" fmla="*/ 6396227 h 6858000"/>
              <a:gd name="connsiteX25" fmla="*/ 11513995 w 12191998"/>
              <a:gd name="connsiteY25" fmla="*/ 6400689 h 6858000"/>
              <a:gd name="connsiteX26" fmla="*/ 11444288 w 12191998"/>
              <a:gd name="connsiteY26" fmla="*/ 6315536 h 6858000"/>
              <a:gd name="connsiteX27" fmla="*/ 11452956 w 12191998"/>
              <a:gd name="connsiteY27" fmla="*/ 6267940 h 6858000"/>
              <a:gd name="connsiteX28" fmla="*/ 11489074 w 12191998"/>
              <a:gd name="connsiteY28" fmla="*/ 6242282 h 6858000"/>
              <a:gd name="connsiteX29" fmla="*/ 11521941 w 12191998"/>
              <a:gd name="connsiteY29" fmla="*/ 6282814 h 6858000"/>
              <a:gd name="connsiteX30" fmla="*/ 11551919 w 12191998"/>
              <a:gd name="connsiteY30" fmla="*/ 6282814 h 6858000"/>
              <a:gd name="connsiteX31" fmla="*/ 11489435 w 12191998"/>
              <a:gd name="connsiteY31" fmla="*/ 6218112 h 6858000"/>
              <a:gd name="connsiteX32" fmla="*/ 11288394 w 12191998"/>
              <a:gd name="connsiteY32" fmla="*/ 6218112 h 6858000"/>
              <a:gd name="connsiteX33" fmla="*/ 11223411 w 12191998"/>
              <a:gd name="connsiteY33" fmla="*/ 6261103 h 6858000"/>
              <a:gd name="connsiteX34" fmla="*/ 11222322 w 12191998"/>
              <a:gd name="connsiteY34" fmla="*/ 6261103 h 6858000"/>
              <a:gd name="connsiteX35" fmla="*/ 11222322 w 12191998"/>
              <a:gd name="connsiteY35" fmla="*/ 6223301 h 6858000"/>
              <a:gd name="connsiteX36" fmla="*/ 11194731 w 12191998"/>
              <a:gd name="connsiteY36" fmla="*/ 6223301 h 6858000"/>
              <a:gd name="connsiteX37" fmla="*/ 11194731 w 12191998"/>
              <a:gd name="connsiteY37" fmla="*/ 6419724 h 6858000"/>
              <a:gd name="connsiteX38" fmla="*/ 11222322 w 12191998"/>
              <a:gd name="connsiteY38" fmla="*/ 6419724 h 6858000"/>
              <a:gd name="connsiteX39" fmla="*/ 11222322 w 12191998"/>
              <a:gd name="connsiteY39" fmla="*/ 6338190 h 6858000"/>
              <a:gd name="connsiteX40" fmla="*/ 11238658 w 12191998"/>
              <a:gd name="connsiteY40" fmla="*/ 6273704 h 6858000"/>
              <a:gd name="connsiteX41" fmla="*/ 11288394 w 12191998"/>
              <a:gd name="connsiteY41" fmla="*/ 6248873 h 6858000"/>
              <a:gd name="connsiteX42" fmla="*/ 10557608 w 12191998"/>
              <a:gd name="connsiteY42" fmla="*/ 6192712 h 6858000"/>
              <a:gd name="connsiteX43" fmla="*/ 10558677 w 12191998"/>
              <a:gd name="connsiteY43" fmla="*/ 6192712 h 6858000"/>
              <a:gd name="connsiteX44" fmla="*/ 10591480 w 12191998"/>
              <a:gd name="connsiteY44" fmla="*/ 6305424 h 6858000"/>
              <a:gd name="connsiteX45" fmla="*/ 10524805 w 12191998"/>
              <a:gd name="connsiteY45" fmla="*/ 6305424 h 6858000"/>
              <a:gd name="connsiteX46" fmla="*/ 11083605 w 12191998"/>
              <a:gd name="connsiteY46" fmla="*/ 6148262 h 6858000"/>
              <a:gd name="connsiteX47" fmla="*/ 11083605 w 12191998"/>
              <a:gd name="connsiteY47" fmla="*/ 6184774 h 6858000"/>
              <a:gd name="connsiteX48" fmla="*/ 11120118 w 12191998"/>
              <a:gd name="connsiteY48" fmla="*/ 6184774 h 6858000"/>
              <a:gd name="connsiteX49" fmla="*/ 11120118 w 12191998"/>
              <a:gd name="connsiteY49" fmla="*/ 6148262 h 6858000"/>
              <a:gd name="connsiteX50" fmla="*/ 11012168 w 12191998"/>
              <a:gd name="connsiteY50" fmla="*/ 6148262 h 6858000"/>
              <a:gd name="connsiteX51" fmla="*/ 11012168 w 12191998"/>
              <a:gd name="connsiteY51" fmla="*/ 6184774 h 6858000"/>
              <a:gd name="connsiteX52" fmla="*/ 11048681 w 12191998"/>
              <a:gd name="connsiteY52" fmla="*/ 6184774 h 6858000"/>
              <a:gd name="connsiteX53" fmla="*/ 11048681 w 12191998"/>
              <a:gd name="connsiteY53" fmla="*/ 6148262 h 6858000"/>
              <a:gd name="connsiteX54" fmla="*/ 11601131 w 12191998"/>
              <a:gd name="connsiteY54" fmla="*/ 6135562 h 6858000"/>
              <a:gd name="connsiteX55" fmla="*/ 11601131 w 12191998"/>
              <a:gd name="connsiteY55" fmla="*/ 6419724 h 6858000"/>
              <a:gd name="connsiteX56" fmla="*/ 11628999 w 12191998"/>
              <a:gd name="connsiteY56" fmla="*/ 6419724 h 6858000"/>
              <a:gd name="connsiteX57" fmla="*/ 11628999 w 12191998"/>
              <a:gd name="connsiteY57" fmla="*/ 6338694 h 6858000"/>
              <a:gd name="connsiteX58" fmla="*/ 11642751 w 12191998"/>
              <a:gd name="connsiteY58" fmla="*/ 6279493 h 6858000"/>
              <a:gd name="connsiteX59" fmla="*/ 11684010 w 12191998"/>
              <a:gd name="connsiteY59" fmla="*/ 6246933 h 6858000"/>
              <a:gd name="connsiteX60" fmla="*/ 11709344 w 12191998"/>
              <a:gd name="connsiteY60" fmla="*/ 6266173 h 6858000"/>
              <a:gd name="connsiteX61" fmla="*/ 11712963 w 12191998"/>
              <a:gd name="connsiteY61" fmla="*/ 6310943 h 6858000"/>
              <a:gd name="connsiteX62" fmla="*/ 11712963 w 12191998"/>
              <a:gd name="connsiteY62" fmla="*/ 6419724 h 6858000"/>
              <a:gd name="connsiteX63" fmla="*/ 11740831 w 12191998"/>
              <a:gd name="connsiteY63" fmla="*/ 6419724 h 6858000"/>
              <a:gd name="connsiteX64" fmla="*/ 11740831 w 12191998"/>
              <a:gd name="connsiteY64" fmla="*/ 6279123 h 6858000"/>
              <a:gd name="connsiteX65" fmla="*/ 11727802 w 12191998"/>
              <a:gd name="connsiteY65" fmla="*/ 6236943 h 6858000"/>
              <a:gd name="connsiteX66" fmla="*/ 11690163 w 12191998"/>
              <a:gd name="connsiteY66" fmla="*/ 6218813 h 6858000"/>
              <a:gd name="connsiteX67" fmla="*/ 11628999 w 12191998"/>
              <a:gd name="connsiteY67" fmla="*/ 6268763 h 6858000"/>
              <a:gd name="connsiteX68" fmla="*/ 11628999 w 12191998"/>
              <a:gd name="connsiteY68" fmla="*/ 6135562 h 6858000"/>
              <a:gd name="connsiteX69" fmla="*/ 11329668 w 12191998"/>
              <a:gd name="connsiteY69" fmla="*/ 6135562 h 6858000"/>
              <a:gd name="connsiteX70" fmla="*/ 11329668 w 12191998"/>
              <a:gd name="connsiteY70" fmla="*/ 6172074 h 6858000"/>
              <a:gd name="connsiteX71" fmla="*/ 11366181 w 12191998"/>
              <a:gd name="connsiteY71" fmla="*/ 6172074 h 6858000"/>
              <a:gd name="connsiteX72" fmla="*/ 11366181 w 12191998"/>
              <a:gd name="connsiteY72" fmla="*/ 6135562 h 6858000"/>
              <a:gd name="connsiteX73" fmla="*/ 10783687 w 12191998"/>
              <a:gd name="connsiteY73" fmla="*/ 6135562 h 6858000"/>
              <a:gd name="connsiteX74" fmla="*/ 10783687 w 12191998"/>
              <a:gd name="connsiteY74" fmla="*/ 6162202 h 6858000"/>
              <a:gd name="connsiteX75" fmla="*/ 10911242 w 12191998"/>
              <a:gd name="connsiteY75" fmla="*/ 6162202 h 6858000"/>
              <a:gd name="connsiteX76" fmla="*/ 10777219 w 12191998"/>
              <a:gd name="connsiteY76" fmla="*/ 6391974 h 6858000"/>
              <a:gd name="connsiteX77" fmla="*/ 10777219 w 12191998"/>
              <a:gd name="connsiteY77" fmla="*/ 6419724 h 6858000"/>
              <a:gd name="connsiteX78" fmla="*/ 10951844 w 12191998"/>
              <a:gd name="connsiteY78" fmla="*/ 6419724 h 6858000"/>
              <a:gd name="connsiteX79" fmla="*/ 10951844 w 12191998"/>
              <a:gd name="connsiteY79" fmla="*/ 6393084 h 6858000"/>
              <a:gd name="connsiteX80" fmla="*/ 10812431 w 12191998"/>
              <a:gd name="connsiteY80" fmla="*/ 6393084 h 6858000"/>
              <a:gd name="connsiteX81" fmla="*/ 10946095 w 12191998"/>
              <a:gd name="connsiteY81" fmla="*/ 6162942 h 6858000"/>
              <a:gd name="connsiteX82" fmla="*/ 10946095 w 12191998"/>
              <a:gd name="connsiteY82" fmla="*/ 6135562 h 6858000"/>
              <a:gd name="connsiteX83" fmla="*/ 10528043 w 12191998"/>
              <a:gd name="connsiteY83" fmla="*/ 6135562 h 6858000"/>
              <a:gd name="connsiteX84" fmla="*/ 10434318 w 12191998"/>
              <a:gd name="connsiteY84" fmla="*/ 6419724 h 6858000"/>
              <a:gd name="connsiteX85" fmla="*/ 10489832 w 12191998"/>
              <a:gd name="connsiteY85" fmla="*/ 6419724 h 6858000"/>
              <a:gd name="connsiteX86" fmla="*/ 10510740 w 12191998"/>
              <a:gd name="connsiteY86" fmla="*/ 6348314 h 6858000"/>
              <a:gd name="connsiteX87" fmla="*/ 10605546 w 12191998"/>
              <a:gd name="connsiteY87" fmla="*/ 6348314 h 6858000"/>
              <a:gd name="connsiteX88" fmla="*/ 10626454 w 12191998"/>
              <a:gd name="connsiteY88" fmla="*/ 6419724 h 6858000"/>
              <a:gd name="connsiteX89" fmla="*/ 10681968 w 12191998"/>
              <a:gd name="connsiteY89" fmla="*/ 6419724 h 6858000"/>
              <a:gd name="connsiteX90" fmla="*/ 10588604 w 12191998"/>
              <a:gd name="connsiteY90" fmla="*/ 6135562 h 6858000"/>
              <a:gd name="connsiteX91" fmla="*/ 10193018 w 12191998"/>
              <a:gd name="connsiteY91" fmla="*/ 6135562 h 6858000"/>
              <a:gd name="connsiteX92" fmla="*/ 10287589 w 12191998"/>
              <a:gd name="connsiteY92" fmla="*/ 6419724 h 6858000"/>
              <a:gd name="connsiteX93" fmla="*/ 10350273 w 12191998"/>
              <a:gd name="connsiteY93" fmla="*/ 6419724 h 6858000"/>
              <a:gd name="connsiteX94" fmla="*/ 10447018 w 12191998"/>
              <a:gd name="connsiteY94" fmla="*/ 6135562 h 6858000"/>
              <a:gd name="connsiteX95" fmla="*/ 10388319 w 12191998"/>
              <a:gd name="connsiteY95" fmla="*/ 6135562 h 6858000"/>
              <a:gd name="connsiteX96" fmla="*/ 10319837 w 12191998"/>
              <a:gd name="connsiteY96" fmla="*/ 6358674 h 6858000"/>
              <a:gd name="connsiteX97" fmla="*/ 10319112 w 12191998"/>
              <a:gd name="connsiteY97" fmla="*/ 6358674 h 6858000"/>
              <a:gd name="connsiteX98" fmla="*/ 10251717 w 12191998"/>
              <a:gd name="connsiteY98" fmla="*/ 6135562 h 6858000"/>
              <a:gd name="connsiteX99" fmla="*/ 10090552 w 12191998"/>
              <a:gd name="connsiteY99" fmla="*/ 6130800 h 6858000"/>
              <a:gd name="connsiteX100" fmla="*/ 10024165 w 12191998"/>
              <a:gd name="connsiteY100" fmla="*/ 6148251 h 6858000"/>
              <a:gd name="connsiteX101" fmla="*/ 9994580 w 12191998"/>
              <a:gd name="connsiteY101" fmla="*/ 6208028 h 6858000"/>
              <a:gd name="connsiteX102" fmla="*/ 10025608 w 12191998"/>
              <a:gd name="connsiteY102" fmla="*/ 6269661 h 6858000"/>
              <a:gd name="connsiteX103" fmla="*/ 10083336 w 12191998"/>
              <a:gd name="connsiteY103" fmla="*/ 6303077 h 6858000"/>
              <a:gd name="connsiteX104" fmla="*/ 10114364 w 12191998"/>
              <a:gd name="connsiteY104" fmla="*/ 6343918 h 6858000"/>
              <a:gd name="connsiteX105" fmla="*/ 10099932 w 12191998"/>
              <a:gd name="connsiteY105" fmla="*/ 6369537 h 6858000"/>
              <a:gd name="connsiteX106" fmla="*/ 10069265 w 12191998"/>
              <a:gd name="connsiteY106" fmla="*/ 6376220 h 6858000"/>
              <a:gd name="connsiteX107" fmla="*/ 9994941 w 12191998"/>
              <a:gd name="connsiteY107" fmla="*/ 6354314 h 6858000"/>
              <a:gd name="connsiteX108" fmla="*/ 9994941 w 12191998"/>
              <a:gd name="connsiteY108" fmla="*/ 6411121 h 6858000"/>
              <a:gd name="connsiteX109" fmla="*/ 10064935 w 12191998"/>
              <a:gd name="connsiteY109" fmla="*/ 6424487 h 6858000"/>
              <a:gd name="connsiteX110" fmla="*/ 10137816 w 12191998"/>
              <a:gd name="connsiteY110" fmla="*/ 6405923 h 6858000"/>
              <a:gd name="connsiteX111" fmla="*/ 10169205 w 12191998"/>
              <a:gd name="connsiteY111" fmla="*/ 6340948 h 6858000"/>
              <a:gd name="connsiteX112" fmla="*/ 10138177 w 12191998"/>
              <a:gd name="connsiteY112" fmla="*/ 6278572 h 6858000"/>
              <a:gd name="connsiteX113" fmla="*/ 10080810 w 12191998"/>
              <a:gd name="connsiteY113" fmla="*/ 6240330 h 6858000"/>
              <a:gd name="connsiteX114" fmla="*/ 10049782 w 12191998"/>
              <a:gd name="connsiteY114" fmla="*/ 6206171 h 6858000"/>
              <a:gd name="connsiteX115" fmla="*/ 10087304 w 12191998"/>
              <a:gd name="connsiteY115" fmla="*/ 6178325 h 6858000"/>
              <a:gd name="connsiteX116" fmla="*/ 10154773 w 12191998"/>
              <a:gd name="connsiteY116" fmla="*/ 6195775 h 6858000"/>
              <a:gd name="connsiteX117" fmla="*/ 10154773 w 12191998"/>
              <a:gd name="connsiteY117" fmla="*/ 6141196 h 6858000"/>
              <a:gd name="connsiteX118" fmla="*/ 10090552 w 12191998"/>
              <a:gd name="connsiteY118" fmla="*/ 6130800 h 6858000"/>
              <a:gd name="connsiteX119" fmla="*/ 0 w 12191998"/>
              <a:gd name="connsiteY119" fmla="*/ 0 h 6858000"/>
              <a:gd name="connsiteX120" fmla="*/ 12191998 w 12191998"/>
              <a:gd name="connsiteY120" fmla="*/ 0 h 6858000"/>
              <a:gd name="connsiteX121" fmla="*/ 12191998 w 12191998"/>
              <a:gd name="connsiteY121" fmla="*/ 6858000 h 6858000"/>
              <a:gd name="connsiteX122" fmla="*/ 0 w 12191998"/>
              <a:gd name="connsiteY12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2191998" h="6858000">
                <a:moveTo>
                  <a:pt x="11334431" y="6224462"/>
                </a:moveTo>
                <a:lnTo>
                  <a:pt x="11334431" y="6419724"/>
                </a:lnTo>
                <a:lnTo>
                  <a:pt x="11361419" y="6419724"/>
                </a:lnTo>
                <a:lnTo>
                  <a:pt x="11361419" y="6224462"/>
                </a:lnTo>
                <a:close/>
                <a:moveTo>
                  <a:pt x="10993119" y="6224462"/>
                </a:moveTo>
                <a:lnTo>
                  <a:pt x="10993119" y="6364332"/>
                </a:lnTo>
                <a:cubicBezTo>
                  <a:pt x="10993119" y="6381308"/>
                  <a:pt x="10997496" y="6395332"/>
                  <a:pt x="11005885" y="6406404"/>
                </a:cubicBezTo>
                <a:cubicBezTo>
                  <a:pt x="11014639" y="6418582"/>
                  <a:pt x="11027041" y="6424487"/>
                  <a:pt x="11043090" y="6424487"/>
                </a:cubicBezTo>
                <a:cubicBezTo>
                  <a:pt x="11073729" y="6424487"/>
                  <a:pt x="11094520" y="6407880"/>
                  <a:pt x="11104733" y="6374666"/>
                </a:cubicBezTo>
                <a:lnTo>
                  <a:pt x="11104733" y="6420059"/>
                </a:lnTo>
                <a:lnTo>
                  <a:pt x="11132819" y="6420059"/>
                </a:lnTo>
                <a:lnTo>
                  <a:pt x="11132819" y="6224462"/>
                </a:lnTo>
                <a:lnTo>
                  <a:pt x="11104733" y="6224462"/>
                </a:lnTo>
                <a:lnTo>
                  <a:pt x="11104733" y="6304915"/>
                </a:lnTo>
                <a:cubicBezTo>
                  <a:pt x="11104733" y="6327058"/>
                  <a:pt x="11099991" y="6346987"/>
                  <a:pt x="11091237" y="6365070"/>
                </a:cubicBezTo>
                <a:cubicBezTo>
                  <a:pt x="11080659" y="6386106"/>
                  <a:pt x="11066799" y="6396809"/>
                  <a:pt x="11050020" y="6396809"/>
                </a:cubicBezTo>
                <a:cubicBezTo>
                  <a:pt x="11036889" y="6396809"/>
                  <a:pt x="11028500" y="6390166"/>
                  <a:pt x="11024488" y="6377618"/>
                </a:cubicBezTo>
                <a:cubicBezTo>
                  <a:pt x="11022299" y="6369499"/>
                  <a:pt x="11020840" y="6354737"/>
                  <a:pt x="11020840" y="6332963"/>
                </a:cubicBezTo>
                <a:lnTo>
                  <a:pt x="11020840" y="6224462"/>
                </a:lnTo>
                <a:close/>
                <a:moveTo>
                  <a:pt x="11489435" y="6218112"/>
                </a:moveTo>
                <a:cubicBezTo>
                  <a:pt x="11440315" y="6218112"/>
                  <a:pt x="11415394" y="6251578"/>
                  <a:pt x="11415394" y="6318511"/>
                </a:cubicBezTo>
                <a:cubicBezTo>
                  <a:pt x="11415394" y="6351233"/>
                  <a:pt x="11423340" y="6376891"/>
                  <a:pt x="11438509" y="6395483"/>
                </a:cubicBezTo>
                <a:cubicBezTo>
                  <a:pt x="11455123" y="6414819"/>
                  <a:pt x="11478961" y="6424487"/>
                  <a:pt x="11510745" y="6424487"/>
                </a:cubicBezTo>
                <a:cubicBezTo>
                  <a:pt x="11523747" y="6424487"/>
                  <a:pt x="11535305" y="6423000"/>
                  <a:pt x="11545779" y="6420397"/>
                </a:cubicBezTo>
                <a:lnTo>
                  <a:pt x="11545779" y="6396227"/>
                </a:lnTo>
                <a:cubicBezTo>
                  <a:pt x="11533499" y="6399202"/>
                  <a:pt x="11523025" y="6400689"/>
                  <a:pt x="11513995" y="6400689"/>
                </a:cubicBezTo>
                <a:cubicBezTo>
                  <a:pt x="11467404" y="6400689"/>
                  <a:pt x="11444288" y="6372429"/>
                  <a:pt x="11444288" y="6315536"/>
                </a:cubicBezTo>
                <a:cubicBezTo>
                  <a:pt x="11444288" y="6296572"/>
                  <a:pt x="11447178" y="6280583"/>
                  <a:pt x="11452956" y="6267940"/>
                </a:cubicBezTo>
                <a:cubicBezTo>
                  <a:pt x="11460541" y="6250835"/>
                  <a:pt x="11472821" y="6242282"/>
                  <a:pt x="11489074" y="6242282"/>
                </a:cubicBezTo>
                <a:cubicBezTo>
                  <a:pt x="11511106" y="6242282"/>
                  <a:pt x="11521941" y="6256041"/>
                  <a:pt x="11521941" y="6282814"/>
                </a:cubicBezTo>
                <a:lnTo>
                  <a:pt x="11551919" y="6282814"/>
                </a:lnTo>
                <a:cubicBezTo>
                  <a:pt x="11551919" y="6239679"/>
                  <a:pt x="11531332" y="6218112"/>
                  <a:pt x="11489435" y="6218112"/>
                </a:cubicBezTo>
                <a:close/>
                <a:moveTo>
                  <a:pt x="11288394" y="6218112"/>
                </a:moveTo>
                <a:cubicBezTo>
                  <a:pt x="11257173" y="6218112"/>
                  <a:pt x="11235754" y="6232566"/>
                  <a:pt x="11223411" y="6261103"/>
                </a:cubicBezTo>
                <a:lnTo>
                  <a:pt x="11222322" y="6261103"/>
                </a:lnTo>
                <a:lnTo>
                  <a:pt x="11222322" y="6223301"/>
                </a:lnTo>
                <a:lnTo>
                  <a:pt x="11194731" y="6223301"/>
                </a:lnTo>
                <a:lnTo>
                  <a:pt x="11194731" y="6419724"/>
                </a:lnTo>
                <a:lnTo>
                  <a:pt x="11222322" y="6419724"/>
                </a:lnTo>
                <a:lnTo>
                  <a:pt x="11222322" y="6338190"/>
                </a:lnTo>
                <a:cubicBezTo>
                  <a:pt x="11222322" y="6310765"/>
                  <a:pt x="11227767" y="6289269"/>
                  <a:pt x="11238658" y="6273704"/>
                </a:cubicBezTo>
                <a:cubicBezTo>
                  <a:pt x="11250275" y="6257026"/>
                  <a:pt x="11266612" y="6248873"/>
                  <a:pt x="11288394" y="6248873"/>
                </a:cubicBezTo>
                <a:close/>
                <a:moveTo>
                  <a:pt x="10557608" y="6192712"/>
                </a:moveTo>
                <a:lnTo>
                  <a:pt x="10558677" y="6192712"/>
                </a:lnTo>
                <a:lnTo>
                  <a:pt x="10591480" y="6305424"/>
                </a:lnTo>
                <a:lnTo>
                  <a:pt x="10524805" y="6305424"/>
                </a:lnTo>
                <a:close/>
                <a:moveTo>
                  <a:pt x="11083605" y="6148262"/>
                </a:moveTo>
                <a:lnTo>
                  <a:pt x="11083605" y="6184774"/>
                </a:lnTo>
                <a:lnTo>
                  <a:pt x="11120118" y="6184774"/>
                </a:lnTo>
                <a:lnTo>
                  <a:pt x="11120118" y="6148262"/>
                </a:lnTo>
                <a:close/>
                <a:moveTo>
                  <a:pt x="11012168" y="6148262"/>
                </a:moveTo>
                <a:lnTo>
                  <a:pt x="11012168" y="6184774"/>
                </a:lnTo>
                <a:lnTo>
                  <a:pt x="11048681" y="6184774"/>
                </a:lnTo>
                <a:lnTo>
                  <a:pt x="11048681" y="6148262"/>
                </a:lnTo>
                <a:close/>
                <a:moveTo>
                  <a:pt x="11601131" y="6135562"/>
                </a:moveTo>
                <a:lnTo>
                  <a:pt x="11601131" y="6419724"/>
                </a:lnTo>
                <a:lnTo>
                  <a:pt x="11628999" y="6419724"/>
                </a:lnTo>
                <a:lnTo>
                  <a:pt x="11628999" y="6338694"/>
                </a:lnTo>
                <a:cubicBezTo>
                  <a:pt x="11628999" y="6317974"/>
                  <a:pt x="11633704" y="6297993"/>
                  <a:pt x="11642751" y="6279493"/>
                </a:cubicBezTo>
                <a:cubicBezTo>
                  <a:pt x="11653609" y="6258033"/>
                  <a:pt x="11667362" y="6246933"/>
                  <a:pt x="11684010" y="6246933"/>
                </a:cubicBezTo>
                <a:cubicBezTo>
                  <a:pt x="11697039" y="6246933"/>
                  <a:pt x="11705363" y="6253593"/>
                  <a:pt x="11709344" y="6266173"/>
                </a:cubicBezTo>
                <a:cubicBezTo>
                  <a:pt x="11711516" y="6274313"/>
                  <a:pt x="11712963" y="6289483"/>
                  <a:pt x="11712963" y="6310943"/>
                </a:cubicBezTo>
                <a:lnTo>
                  <a:pt x="11712963" y="6419724"/>
                </a:lnTo>
                <a:lnTo>
                  <a:pt x="11740831" y="6419724"/>
                </a:lnTo>
                <a:lnTo>
                  <a:pt x="11740831" y="6279123"/>
                </a:lnTo>
                <a:cubicBezTo>
                  <a:pt x="11740831" y="6262103"/>
                  <a:pt x="11736488" y="6248043"/>
                  <a:pt x="11727802" y="6236943"/>
                </a:cubicBezTo>
                <a:cubicBezTo>
                  <a:pt x="11718754" y="6224733"/>
                  <a:pt x="11706087" y="6218813"/>
                  <a:pt x="11690163" y="6218813"/>
                </a:cubicBezTo>
                <a:cubicBezTo>
                  <a:pt x="11660485" y="6218813"/>
                  <a:pt x="11640218" y="6235463"/>
                  <a:pt x="11628999" y="6268763"/>
                </a:cubicBezTo>
                <a:lnTo>
                  <a:pt x="11628999" y="6135562"/>
                </a:lnTo>
                <a:close/>
                <a:moveTo>
                  <a:pt x="11329668" y="6135562"/>
                </a:moveTo>
                <a:lnTo>
                  <a:pt x="11329668" y="6172074"/>
                </a:lnTo>
                <a:lnTo>
                  <a:pt x="11366181" y="6172074"/>
                </a:lnTo>
                <a:lnTo>
                  <a:pt x="11366181" y="6135562"/>
                </a:lnTo>
                <a:close/>
                <a:moveTo>
                  <a:pt x="10783687" y="6135562"/>
                </a:moveTo>
                <a:lnTo>
                  <a:pt x="10783687" y="6162202"/>
                </a:lnTo>
                <a:lnTo>
                  <a:pt x="10911242" y="6162202"/>
                </a:lnTo>
                <a:lnTo>
                  <a:pt x="10777219" y="6391974"/>
                </a:lnTo>
                <a:lnTo>
                  <a:pt x="10777219" y="6419724"/>
                </a:lnTo>
                <a:lnTo>
                  <a:pt x="10951844" y="6419724"/>
                </a:lnTo>
                <a:lnTo>
                  <a:pt x="10951844" y="6393084"/>
                </a:lnTo>
                <a:lnTo>
                  <a:pt x="10812431" y="6393084"/>
                </a:lnTo>
                <a:lnTo>
                  <a:pt x="10946095" y="6162942"/>
                </a:lnTo>
                <a:lnTo>
                  <a:pt x="10946095" y="6135562"/>
                </a:lnTo>
                <a:close/>
                <a:moveTo>
                  <a:pt x="10528043" y="6135562"/>
                </a:moveTo>
                <a:lnTo>
                  <a:pt x="10434318" y="6419724"/>
                </a:lnTo>
                <a:lnTo>
                  <a:pt x="10489832" y="6419724"/>
                </a:lnTo>
                <a:lnTo>
                  <a:pt x="10510740" y="6348314"/>
                </a:lnTo>
                <a:lnTo>
                  <a:pt x="10605546" y="6348314"/>
                </a:lnTo>
                <a:lnTo>
                  <a:pt x="10626454" y="6419724"/>
                </a:lnTo>
                <a:lnTo>
                  <a:pt x="10681968" y="6419724"/>
                </a:lnTo>
                <a:lnTo>
                  <a:pt x="10588604" y="6135562"/>
                </a:lnTo>
                <a:close/>
                <a:moveTo>
                  <a:pt x="10193018" y="6135562"/>
                </a:moveTo>
                <a:lnTo>
                  <a:pt x="10287589" y="6419724"/>
                </a:lnTo>
                <a:lnTo>
                  <a:pt x="10350273" y="6419724"/>
                </a:lnTo>
                <a:lnTo>
                  <a:pt x="10447018" y="6135562"/>
                </a:lnTo>
                <a:lnTo>
                  <a:pt x="10388319" y="6135562"/>
                </a:lnTo>
                <a:lnTo>
                  <a:pt x="10319837" y="6358674"/>
                </a:lnTo>
                <a:lnTo>
                  <a:pt x="10319112" y="6358674"/>
                </a:lnTo>
                <a:lnTo>
                  <a:pt x="10251717" y="6135562"/>
                </a:lnTo>
                <a:close/>
                <a:moveTo>
                  <a:pt x="10090552" y="6130800"/>
                </a:moveTo>
                <a:cubicBezTo>
                  <a:pt x="10063131" y="6130800"/>
                  <a:pt x="10041123" y="6136741"/>
                  <a:pt x="10024165" y="6148251"/>
                </a:cubicBezTo>
                <a:cubicBezTo>
                  <a:pt x="10004321" y="6161988"/>
                  <a:pt x="9994580" y="6181666"/>
                  <a:pt x="9994580" y="6208028"/>
                </a:cubicBezTo>
                <a:cubicBezTo>
                  <a:pt x="9994580" y="6232904"/>
                  <a:pt x="10005043" y="6253325"/>
                  <a:pt x="10025608" y="6269661"/>
                </a:cubicBezTo>
                <a:cubicBezTo>
                  <a:pt x="10044731" y="6281171"/>
                  <a:pt x="10063853" y="6292310"/>
                  <a:pt x="10083336" y="6303077"/>
                </a:cubicBezTo>
                <a:cubicBezTo>
                  <a:pt x="10103901" y="6315701"/>
                  <a:pt x="10114364" y="6329067"/>
                  <a:pt x="10114364" y="6343918"/>
                </a:cubicBezTo>
                <a:cubicBezTo>
                  <a:pt x="10114364" y="6355428"/>
                  <a:pt x="10109674" y="6363968"/>
                  <a:pt x="10099932" y="6369537"/>
                </a:cubicBezTo>
                <a:cubicBezTo>
                  <a:pt x="10091995" y="6373992"/>
                  <a:pt x="10081893" y="6376220"/>
                  <a:pt x="10069265" y="6376220"/>
                </a:cubicBezTo>
                <a:cubicBezTo>
                  <a:pt x="10046895" y="6376220"/>
                  <a:pt x="10022000" y="6368794"/>
                  <a:pt x="9994941" y="6354314"/>
                </a:cubicBezTo>
                <a:lnTo>
                  <a:pt x="9994941" y="6411121"/>
                </a:lnTo>
                <a:cubicBezTo>
                  <a:pt x="10018753" y="6420032"/>
                  <a:pt x="10042205" y="6424487"/>
                  <a:pt x="10064935" y="6424487"/>
                </a:cubicBezTo>
                <a:cubicBezTo>
                  <a:pt x="10095603" y="6424487"/>
                  <a:pt x="10119776" y="6418175"/>
                  <a:pt x="10137816" y="6405923"/>
                </a:cubicBezTo>
                <a:cubicBezTo>
                  <a:pt x="10158742" y="6391443"/>
                  <a:pt x="10169205" y="6369537"/>
                  <a:pt x="10169205" y="6340948"/>
                </a:cubicBezTo>
                <a:cubicBezTo>
                  <a:pt x="10169205" y="6317557"/>
                  <a:pt x="10158742" y="6296765"/>
                  <a:pt x="10138177" y="6278572"/>
                </a:cubicBezTo>
                <a:cubicBezTo>
                  <a:pt x="10131682" y="6272260"/>
                  <a:pt x="10112560" y="6259636"/>
                  <a:pt x="10080810" y="6240330"/>
                </a:cubicBezTo>
                <a:cubicBezTo>
                  <a:pt x="10060245" y="6227706"/>
                  <a:pt x="10049782" y="6216196"/>
                  <a:pt x="10049782" y="6206171"/>
                </a:cubicBezTo>
                <a:cubicBezTo>
                  <a:pt x="10049782" y="6187607"/>
                  <a:pt x="10062410" y="6178325"/>
                  <a:pt x="10087304" y="6178325"/>
                </a:cubicBezTo>
                <a:cubicBezTo>
                  <a:pt x="10106066" y="6178325"/>
                  <a:pt x="10128435" y="6184265"/>
                  <a:pt x="10154773" y="6195775"/>
                </a:cubicBezTo>
                <a:lnTo>
                  <a:pt x="10154773" y="6141196"/>
                </a:lnTo>
                <a:cubicBezTo>
                  <a:pt x="10131682" y="6134142"/>
                  <a:pt x="10110035" y="6130800"/>
                  <a:pt x="10090552" y="6130800"/>
                </a:cubicBezTo>
                <a:close/>
                <a:moveTo>
                  <a:pt x="0" y="0"/>
                </a:moveTo>
                <a:lnTo>
                  <a:pt x="12191998" y="0"/>
                </a:lnTo>
                <a:lnTo>
                  <a:pt x="12191998" y="6858000"/>
                </a:lnTo>
                <a:lnTo>
                  <a:pt x="0" y="6858000"/>
                </a:lnTo>
                <a:close/>
              </a:path>
            </a:pathLst>
          </a:custGeom>
          <a:solidFill>
            <a:schemeClr val="bg2">
              <a:lumMod val="85000"/>
            </a:schemeClr>
          </a:solidFill>
        </p:spPr>
        <p:txBody>
          <a:bodyPr wrap="square" lIns="450000" tIns="450000" rIns="450000" bIns="450000">
            <a:noAutofit/>
          </a:bodyPr>
          <a:lstStyle>
            <a:lvl1pPr>
              <a:defRPr>
                <a:solidFill>
                  <a:schemeClr val="tx2"/>
                </a:solidFill>
              </a:defRPr>
            </a:lvl1pPr>
          </a:lstStyle>
          <a:p>
            <a:r>
              <a:rPr lang="de-DE" smtClean="0"/>
              <a:t>Bild durch Klicken auf Symbol hinzufügen</a:t>
            </a:r>
            <a:endParaRPr lang="de-CH" dirty="0"/>
          </a:p>
        </p:txBody>
      </p:sp>
      <p:sp>
        <p:nvSpPr>
          <p:cNvPr id="26" name="Fußzeilenplatzhalter 25">
            <a:extLst>
              <a:ext uri="{FF2B5EF4-FFF2-40B4-BE49-F238E27FC236}">
                <a16:creationId xmlns:a16="http://schemas.microsoft.com/office/drawing/2014/main" id="{E8288FF6-FBDE-8169-2CE5-91B8974691B2}"/>
              </a:ext>
            </a:extLst>
          </p:cNvPr>
          <p:cNvSpPr>
            <a:spLocks noGrp="1"/>
          </p:cNvSpPr>
          <p:nvPr>
            <p:ph type="ftr" sz="quarter" idx="16"/>
          </p:nvPr>
        </p:nvSpPr>
        <p:spPr/>
        <p:txBody>
          <a:bodyPr/>
          <a:lstStyle>
            <a:lvl1pPr>
              <a:defRPr>
                <a:solidFill>
                  <a:schemeClr val="bg1"/>
                </a:solidFill>
              </a:defRPr>
            </a:lvl1pPr>
          </a:lstStyle>
          <a:p>
            <a:r>
              <a:rPr lang="de-CH" smtClean="0"/>
              <a:t>Unsere Leistungen für Arbeitgebende</a:t>
            </a:r>
            <a:endParaRPr lang="de-CH" dirty="0"/>
          </a:p>
        </p:txBody>
      </p:sp>
      <p:sp>
        <p:nvSpPr>
          <p:cNvPr id="27" name="Foliennummernplatzhalter 26">
            <a:extLst>
              <a:ext uri="{FF2B5EF4-FFF2-40B4-BE49-F238E27FC236}">
                <a16:creationId xmlns:a16="http://schemas.microsoft.com/office/drawing/2014/main" id="{3607B5B3-E42E-B3A1-72EC-02EE75780322}"/>
              </a:ext>
            </a:extLst>
          </p:cNvPr>
          <p:cNvSpPr>
            <a:spLocks noGrp="1"/>
          </p:cNvSpPr>
          <p:nvPr>
            <p:ph type="sldNum" sz="quarter" idx="17"/>
          </p:nvPr>
        </p:nvSpPr>
        <p:spPr/>
        <p:txBody>
          <a:bodyPr/>
          <a:lstStyle>
            <a:lvl1pPr>
              <a:defRPr>
                <a:solidFill>
                  <a:schemeClr val="bg1"/>
                </a:solidFill>
              </a:defRPr>
            </a:lvl1pPr>
          </a:lstStyle>
          <a:p>
            <a:fld id="{A0430466-86E4-41F6-8289-0DF7E7B85355}" type="slidenum">
              <a:rPr lang="de-CH" smtClean="0"/>
              <a:pPr/>
              <a:t>‹Nr.›</a:t>
            </a:fld>
            <a:endParaRPr lang="de-CH" dirty="0"/>
          </a:p>
        </p:txBody>
      </p:sp>
      <p:sp>
        <p:nvSpPr>
          <p:cNvPr id="3" name="Titel 1">
            <a:extLst>
              <a:ext uri="{FF2B5EF4-FFF2-40B4-BE49-F238E27FC236}">
                <a16:creationId xmlns:a16="http://schemas.microsoft.com/office/drawing/2014/main" id="{7ACE9F8F-FA9F-5EAA-B719-29BC7AFF575F}"/>
              </a:ext>
            </a:extLst>
          </p:cNvPr>
          <p:cNvSpPr>
            <a:spLocks noGrp="1"/>
          </p:cNvSpPr>
          <p:nvPr>
            <p:ph type="ctrTitle"/>
          </p:nvPr>
        </p:nvSpPr>
        <p:spPr>
          <a:xfrm>
            <a:off x="2359285" y="1376363"/>
            <a:ext cx="9424728" cy="1786329"/>
          </a:xfrm>
        </p:spPr>
        <p:txBody>
          <a:bodyPr wrap="square" anchor="b" anchorCtr="0">
            <a:noAutofit/>
          </a:bodyPr>
          <a:lstStyle>
            <a:lvl1pPr marL="179388" indent="-179388" algn="l" defTabSz="180000">
              <a:lnSpc>
                <a:spcPct val="98000"/>
              </a:lnSpc>
              <a:defRPr sz="4200">
                <a:solidFill>
                  <a:srgbClr val="FFFFFF"/>
                </a:solidFill>
              </a:defRPr>
            </a:lvl1pPr>
          </a:lstStyle>
          <a:p>
            <a:r>
              <a:rPr lang="de-DE" smtClean="0"/>
              <a:t>Titelmasterformat durch Klicken bearbeiten</a:t>
            </a:r>
            <a:endParaRPr lang="de-CH" dirty="0"/>
          </a:p>
        </p:txBody>
      </p:sp>
      <p:sp>
        <p:nvSpPr>
          <p:cNvPr id="4" name="Textplatzhalter 9">
            <a:extLst>
              <a:ext uri="{FF2B5EF4-FFF2-40B4-BE49-F238E27FC236}">
                <a16:creationId xmlns:a16="http://schemas.microsoft.com/office/drawing/2014/main" id="{E249B7B8-062A-6C22-C641-3BC3F53EF2A1}"/>
              </a:ext>
            </a:extLst>
          </p:cNvPr>
          <p:cNvSpPr>
            <a:spLocks noGrp="1"/>
          </p:cNvSpPr>
          <p:nvPr>
            <p:ph type="body" sz="quarter" idx="14" hasCustomPrompt="1"/>
          </p:nvPr>
        </p:nvSpPr>
        <p:spPr>
          <a:xfrm>
            <a:off x="2351088" y="3357564"/>
            <a:ext cx="9432925" cy="755650"/>
          </a:xfrm>
        </p:spPr>
        <p:txBody>
          <a:bodyPr anchor="t" anchorCtr="0">
            <a:noAutofit/>
          </a:bodyPr>
          <a:lstStyle>
            <a:lvl1pPr marL="180000" indent="0">
              <a:defRPr sz="2400">
                <a:solidFill>
                  <a:srgbClr val="FFFFFF"/>
                </a:solidFill>
              </a:defRPr>
            </a:lvl1pPr>
          </a:lstStyle>
          <a:p>
            <a:pPr lvl="0"/>
            <a:r>
              <a:rPr lang="de-CH" dirty="0"/>
              <a:t>Vorname Name</a:t>
            </a:r>
          </a:p>
        </p:txBody>
      </p:sp>
    </p:spTree>
    <p:extLst>
      <p:ext uri="{BB962C8B-B14F-4D97-AF65-F5344CB8AC3E}">
        <p14:creationId xmlns:p14="http://schemas.microsoft.com/office/powerpoint/2010/main" val="1384739743"/>
      </p:ext>
    </p:extLst>
  </p:cSld>
  <p:clrMapOvr>
    <a:masterClrMapping/>
  </p:clrMapOvr>
  <p:extLst mod="1">
    <p:ext uri="{DCECCB84-F9BA-43D5-87BE-67443E8EF086}">
      <p15:sldGuideLst xmlns:p15="http://schemas.microsoft.com/office/powerpoint/2012/main">
        <p15:guide id="1" orient="horz" pos="2001" userDrawn="1">
          <p15:clr>
            <a:srgbClr val="A4A3A4"/>
          </p15:clr>
        </p15:guide>
        <p15:guide id="2" orient="horz" pos="2115" userDrawn="1">
          <p15:clr>
            <a:srgbClr val="A4A3A4"/>
          </p15:clr>
        </p15:guide>
        <p15:guide id="3" orient="horz" pos="2591" userDrawn="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ur Person">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6E77717A-B4E5-9689-97A0-942AE01F77F0}"/>
              </a:ext>
            </a:extLst>
          </p:cNvPr>
          <p:cNvSpPr>
            <a:spLocks noGrp="1"/>
          </p:cNvSpPr>
          <p:nvPr>
            <p:ph type="ftr" sz="quarter" idx="11"/>
          </p:nvPr>
        </p:nvSpPr>
        <p:spPr/>
        <p:txBody>
          <a:bodyPr/>
          <a:lstStyle/>
          <a:p>
            <a:r>
              <a:rPr lang="de-CH" smtClean="0"/>
              <a:t>Unsere Leistungen für Arbeitgebende</a:t>
            </a:r>
            <a:endParaRPr lang="de-CH" dirty="0"/>
          </a:p>
        </p:txBody>
      </p:sp>
      <p:sp>
        <p:nvSpPr>
          <p:cNvPr id="6" name="Foliennummernplatzhalter 5">
            <a:extLst>
              <a:ext uri="{FF2B5EF4-FFF2-40B4-BE49-F238E27FC236}">
                <a16:creationId xmlns:a16="http://schemas.microsoft.com/office/drawing/2014/main" id="{0581B955-2DC8-4E77-8DBB-F9F2923D2CC1}"/>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7" name="Textplatzhalter 6">
            <a:extLst>
              <a:ext uri="{FF2B5EF4-FFF2-40B4-BE49-F238E27FC236}">
                <a16:creationId xmlns:a16="http://schemas.microsoft.com/office/drawing/2014/main" id="{ADC4A527-D94C-21AF-E12A-E1410F79E180}"/>
              </a:ext>
            </a:extLst>
          </p:cNvPr>
          <p:cNvSpPr>
            <a:spLocks noGrp="1"/>
          </p:cNvSpPr>
          <p:nvPr>
            <p:ph type="body" sz="quarter" idx="13"/>
          </p:nvPr>
        </p:nvSpPr>
        <p:spPr>
          <a:xfrm>
            <a:off x="2351088" y="2171700"/>
            <a:ext cx="3600450" cy="368935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4" name="Bildplatzhalter 3">
            <a:extLst>
              <a:ext uri="{FF2B5EF4-FFF2-40B4-BE49-F238E27FC236}">
                <a16:creationId xmlns:a16="http://schemas.microsoft.com/office/drawing/2014/main" id="{F02A0178-9746-53B0-DBC5-A1B87059DF32}"/>
              </a:ext>
            </a:extLst>
          </p:cNvPr>
          <p:cNvSpPr>
            <a:spLocks noGrp="1" noChangeAspect="1"/>
          </p:cNvSpPr>
          <p:nvPr>
            <p:ph type="pic" sz="quarter" idx="14"/>
          </p:nvPr>
        </p:nvSpPr>
        <p:spPr>
          <a:xfrm>
            <a:off x="407988" y="2178844"/>
            <a:ext cx="1656000" cy="2052000"/>
          </a:xfrm>
          <a:solidFill>
            <a:schemeClr val="bg2">
              <a:lumMod val="85000"/>
            </a:schemeClr>
          </a:solidFill>
        </p:spPr>
        <p:txBody>
          <a:bodyPr/>
          <a:lstStyle/>
          <a:p>
            <a:r>
              <a:rPr lang="de-DE" smtClean="0"/>
              <a:t>Bild durch Klicken auf Symbol hinzufügen</a:t>
            </a:r>
            <a:endParaRPr lang="de-CH" dirty="0"/>
          </a:p>
        </p:txBody>
      </p:sp>
      <p:sp>
        <p:nvSpPr>
          <p:cNvPr id="11" name="Textplatzhalter 6">
            <a:extLst>
              <a:ext uri="{FF2B5EF4-FFF2-40B4-BE49-F238E27FC236}">
                <a16:creationId xmlns:a16="http://schemas.microsoft.com/office/drawing/2014/main" id="{11B7EFD7-C4B6-518C-C194-9F939FEF814D}"/>
              </a:ext>
            </a:extLst>
          </p:cNvPr>
          <p:cNvSpPr>
            <a:spLocks noGrp="1"/>
          </p:cNvSpPr>
          <p:nvPr>
            <p:ph type="body" sz="quarter" idx="15"/>
          </p:nvPr>
        </p:nvSpPr>
        <p:spPr>
          <a:xfrm>
            <a:off x="8183563" y="2171700"/>
            <a:ext cx="3600450" cy="368935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12" name="Bildplatzhalter 3">
            <a:extLst>
              <a:ext uri="{FF2B5EF4-FFF2-40B4-BE49-F238E27FC236}">
                <a16:creationId xmlns:a16="http://schemas.microsoft.com/office/drawing/2014/main" id="{A641A5A0-4D20-E65D-0EF0-4405286EC817}"/>
              </a:ext>
            </a:extLst>
          </p:cNvPr>
          <p:cNvSpPr>
            <a:spLocks noGrp="1" noChangeAspect="1"/>
          </p:cNvSpPr>
          <p:nvPr>
            <p:ph type="pic" sz="quarter" idx="16"/>
          </p:nvPr>
        </p:nvSpPr>
        <p:spPr>
          <a:xfrm>
            <a:off x="6247100" y="2178843"/>
            <a:ext cx="1656000" cy="2052000"/>
          </a:xfrm>
          <a:solidFill>
            <a:schemeClr val="bg2">
              <a:lumMod val="85000"/>
            </a:schemeClr>
          </a:solidFill>
        </p:spPr>
        <p:txBody>
          <a:bodyPr/>
          <a:lstStyle/>
          <a:p>
            <a:r>
              <a:rPr lang="de-DE" smtClean="0"/>
              <a:t>Bild durch Klicken auf Symbol hinzufügen</a:t>
            </a:r>
            <a:endParaRPr lang="de-CH" dirty="0"/>
          </a:p>
        </p:txBody>
      </p:sp>
      <p:sp>
        <p:nvSpPr>
          <p:cNvPr id="3" name="Titel 2">
            <a:extLst>
              <a:ext uri="{FF2B5EF4-FFF2-40B4-BE49-F238E27FC236}">
                <a16:creationId xmlns:a16="http://schemas.microsoft.com/office/drawing/2014/main" id="{ECB6E1FA-C7E2-73B9-A5D8-45D5F3BD30DC}"/>
              </a:ext>
            </a:extLst>
          </p:cNvPr>
          <p:cNvSpPr>
            <a:spLocks noGrp="1"/>
          </p:cNvSpPr>
          <p:nvPr>
            <p:ph type="title"/>
          </p:nvPr>
        </p:nvSpPr>
        <p:spPr>
          <a:xfrm>
            <a:off x="407988" y="441326"/>
            <a:ext cx="11376025" cy="719137"/>
          </a:xfrm>
        </p:spPr>
        <p:txBody>
          <a:bodyPr/>
          <a:lstStyle>
            <a:lvl1pPr>
              <a:defRPr sz="4000"/>
            </a:lvl1pPr>
          </a:lstStyle>
          <a:p>
            <a:r>
              <a:rPr lang="de-DE" smtClean="0"/>
              <a:t>Titelmasterformat durch Klicken bearbeiten</a:t>
            </a:r>
            <a:endParaRPr lang="de-CH" dirty="0"/>
          </a:p>
        </p:txBody>
      </p:sp>
    </p:spTree>
    <p:extLst>
      <p:ext uri="{BB962C8B-B14F-4D97-AF65-F5344CB8AC3E}">
        <p14:creationId xmlns:p14="http://schemas.microsoft.com/office/powerpoint/2010/main" val="3084580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6E77717A-B4E5-9689-97A0-942AE01F77F0}"/>
              </a:ext>
            </a:extLst>
          </p:cNvPr>
          <p:cNvSpPr>
            <a:spLocks noGrp="1"/>
          </p:cNvSpPr>
          <p:nvPr>
            <p:ph type="ftr" sz="quarter" idx="11"/>
          </p:nvPr>
        </p:nvSpPr>
        <p:spPr/>
        <p:txBody>
          <a:bodyPr/>
          <a:lstStyle/>
          <a:p>
            <a:r>
              <a:rPr lang="de-CH" smtClean="0"/>
              <a:t>Unsere Leistungen für Arbeitgebende</a:t>
            </a:r>
            <a:endParaRPr lang="de-CH" dirty="0"/>
          </a:p>
        </p:txBody>
      </p:sp>
      <p:sp>
        <p:nvSpPr>
          <p:cNvPr id="6" name="Foliennummernplatzhalter 5">
            <a:extLst>
              <a:ext uri="{FF2B5EF4-FFF2-40B4-BE49-F238E27FC236}">
                <a16:creationId xmlns:a16="http://schemas.microsoft.com/office/drawing/2014/main" id="{0581B955-2DC8-4E77-8DBB-F9F2923D2CC1}"/>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4" name="Tabellenplatzhalter 3">
            <a:extLst>
              <a:ext uri="{FF2B5EF4-FFF2-40B4-BE49-F238E27FC236}">
                <a16:creationId xmlns:a16="http://schemas.microsoft.com/office/drawing/2014/main" id="{15FD6B4E-7E77-7360-2342-F9B765030445}"/>
              </a:ext>
            </a:extLst>
          </p:cNvPr>
          <p:cNvSpPr>
            <a:spLocks noGrp="1"/>
          </p:cNvSpPr>
          <p:nvPr>
            <p:ph type="tbl" sz="quarter" idx="14"/>
          </p:nvPr>
        </p:nvSpPr>
        <p:spPr>
          <a:xfrm>
            <a:off x="407988" y="2171700"/>
            <a:ext cx="9432925" cy="3689350"/>
          </a:xfrm>
        </p:spPr>
        <p:txBody>
          <a:bodyPr/>
          <a:lstStyle/>
          <a:p>
            <a:r>
              <a:rPr lang="de-DE" smtClean="0"/>
              <a:t>Tabelle durch Klicken auf Symbol hinzufügen</a:t>
            </a:r>
            <a:endParaRPr lang="de-CH" dirty="0"/>
          </a:p>
        </p:txBody>
      </p:sp>
      <p:sp>
        <p:nvSpPr>
          <p:cNvPr id="3" name="Titel 2">
            <a:extLst>
              <a:ext uri="{FF2B5EF4-FFF2-40B4-BE49-F238E27FC236}">
                <a16:creationId xmlns:a16="http://schemas.microsoft.com/office/drawing/2014/main" id="{6F19AEF5-7F2F-CD2B-A72A-7BD07C1E2709}"/>
              </a:ext>
            </a:extLst>
          </p:cNvPr>
          <p:cNvSpPr>
            <a:spLocks noGrp="1"/>
          </p:cNvSpPr>
          <p:nvPr>
            <p:ph type="title"/>
          </p:nvPr>
        </p:nvSpPr>
        <p:spPr/>
        <p:txBody>
          <a:bodyPr/>
          <a:lstStyle>
            <a:lvl1pPr>
              <a:defRPr sz="4000"/>
            </a:lvl1pPr>
          </a:lstStyle>
          <a:p>
            <a:r>
              <a:rPr lang="de-DE" smtClean="0"/>
              <a:t>Titelmasterformat durch Klicken bearbeiten</a:t>
            </a:r>
            <a:endParaRPr lang="de-CH" dirty="0"/>
          </a:p>
        </p:txBody>
      </p:sp>
    </p:spTree>
    <p:extLst>
      <p:ext uri="{BB962C8B-B14F-4D97-AF65-F5344CB8AC3E}">
        <p14:creationId xmlns:p14="http://schemas.microsoft.com/office/powerpoint/2010/main" val="1509911854"/>
      </p:ext>
    </p:extLst>
  </p:cSld>
  <p:clrMapOvr>
    <a:masterClrMapping/>
  </p:clrMapOvr>
  <p:extLst mod="1">
    <p:ext uri="{DCECCB84-F9BA-43D5-87BE-67443E8EF086}">
      <p15:sldGuideLst xmlns:p15="http://schemas.microsoft.com/office/powerpoint/2012/main">
        <p15:guide id="1" orient="horz" pos="1366"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gross, Text 1 Spalte kürzer">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6E77717A-B4E5-9689-97A0-942AE01F77F0}"/>
              </a:ext>
            </a:extLst>
          </p:cNvPr>
          <p:cNvSpPr>
            <a:spLocks noGrp="1"/>
          </p:cNvSpPr>
          <p:nvPr>
            <p:ph type="ftr" sz="quarter" idx="11"/>
          </p:nvPr>
        </p:nvSpPr>
        <p:spPr/>
        <p:txBody>
          <a:bodyPr/>
          <a:lstStyle/>
          <a:p>
            <a:r>
              <a:rPr lang="de-CH" smtClean="0"/>
              <a:t>Unsere Leistungen für Arbeitgebende</a:t>
            </a:r>
            <a:endParaRPr lang="de-CH" dirty="0"/>
          </a:p>
        </p:txBody>
      </p:sp>
      <p:sp>
        <p:nvSpPr>
          <p:cNvPr id="6" name="Foliennummernplatzhalter 5">
            <a:extLst>
              <a:ext uri="{FF2B5EF4-FFF2-40B4-BE49-F238E27FC236}">
                <a16:creationId xmlns:a16="http://schemas.microsoft.com/office/drawing/2014/main" id="{0581B955-2DC8-4E77-8DBB-F9F2923D2CC1}"/>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7" name="Textplatzhalter 6">
            <a:extLst>
              <a:ext uri="{FF2B5EF4-FFF2-40B4-BE49-F238E27FC236}">
                <a16:creationId xmlns:a16="http://schemas.microsoft.com/office/drawing/2014/main" id="{ADC4A527-D94C-21AF-E12A-E1410F79E180}"/>
              </a:ext>
            </a:extLst>
          </p:cNvPr>
          <p:cNvSpPr>
            <a:spLocks noGrp="1"/>
          </p:cNvSpPr>
          <p:nvPr>
            <p:ph type="body" sz="quarter" idx="13"/>
          </p:nvPr>
        </p:nvSpPr>
        <p:spPr>
          <a:xfrm>
            <a:off x="407988" y="2171700"/>
            <a:ext cx="9432925" cy="368935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3" name="Titel 2">
            <a:extLst>
              <a:ext uri="{FF2B5EF4-FFF2-40B4-BE49-F238E27FC236}">
                <a16:creationId xmlns:a16="http://schemas.microsoft.com/office/drawing/2014/main" id="{0DC96422-CA24-FA67-DC34-EEF033280CED}"/>
              </a:ext>
            </a:extLst>
          </p:cNvPr>
          <p:cNvSpPr>
            <a:spLocks noGrp="1"/>
          </p:cNvSpPr>
          <p:nvPr>
            <p:ph type="title"/>
          </p:nvPr>
        </p:nvSpPr>
        <p:spPr/>
        <p:txBody>
          <a:bodyPr/>
          <a:lstStyle>
            <a:lvl1pPr>
              <a:defRPr sz="4000"/>
            </a:lvl1pPr>
          </a:lstStyle>
          <a:p>
            <a:r>
              <a:rPr lang="de-DE" smtClean="0"/>
              <a:t>Titelmasterformat durch Klicken bearbeiten</a:t>
            </a:r>
            <a:endParaRPr lang="de-CH" dirty="0"/>
          </a:p>
        </p:txBody>
      </p:sp>
    </p:spTree>
    <p:extLst>
      <p:ext uri="{BB962C8B-B14F-4D97-AF65-F5344CB8AC3E}">
        <p14:creationId xmlns:p14="http://schemas.microsoft.com/office/powerpoint/2010/main" val="1686152790"/>
      </p:ext>
    </p:extLst>
  </p:cSld>
  <p:clrMapOvr>
    <a:masterClrMapping/>
  </p:clrMapOvr>
  <p:extLst mod="1">
    <p:ext uri="{DCECCB84-F9BA-43D5-87BE-67443E8EF086}">
      <p15:sldGuideLst xmlns:p15="http://schemas.microsoft.com/office/powerpoint/2012/main">
        <p15:guide id="1" orient="horz" pos="1366"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gross, Aufzählung, Text gross">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6E77717A-B4E5-9689-97A0-942AE01F77F0}"/>
              </a:ext>
            </a:extLst>
          </p:cNvPr>
          <p:cNvSpPr>
            <a:spLocks noGrp="1"/>
          </p:cNvSpPr>
          <p:nvPr>
            <p:ph type="ftr" sz="quarter" idx="11"/>
          </p:nvPr>
        </p:nvSpPr>
        <p:spPr/>
        <p:txBody>
          <a:bodyPr/>
          <a:lstStyle/>
          <a:p>
            <a:r>
              <a:rPr lang="de-CH" smtClean="0"/>
              <a:t>Unsere Leistungen für Arbeitgebende</a:t>
            </a:r>
            <a:endParaRPr lang="de-CH" dirty="0"/>
          </a:p>
        </p:txBody>
      </p:sp>
      <p:sp>
        <p:nvSpPr>
          <p:cNvPr id="6" name="Foliennummernplatzhalter 5">
            <a:extLst>
              <a:ext uri="{FF2B5EF4-FFF2-40B4-BE49-F238E27FC236}">
                <a16:creationId xmlns:a16="http://schemas.microsoft.com/office/drawing/2014/main" id="{0581B955-2DC8-4E77-8DBB-F9F2923D2CC1}"/>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7" name="Textplatzhalter 6">
            <a:extLst>
              <a:ext uri="{FF2B5EF4-FFF2-40B4-BE49-F238E27FC236}">
                <a16:creationId xmlns:a16="http://schemas.microsoft.com/office/drawing/2014/main" id="{ADC4A527-D94C-21AF-E12A-E1410F79E180}"/>
              </a:ext>
            </a:extLst>
          </p:cNvPr>
          <p:cNvSpPr>
            <a:spLocks noGrp="1"/>
          </p:cNvSpPr>
          <p:nvPr>
            <p:ph type="body" sz="quarter" idx="13"/>
          </p:nvPr>
        </p:nvSpPr>
        <p:spPr>
          <a:xfrm>
            <a:off x="407988" y="2171700"/>
            <a:ext cx="9432925" cy="3689350"/>
          </a:xfrm>
        </p:spPr>
        <p:txBody>
          <a:bodyPr/>
          <a:lstStyle>
            <a:lvl1pPr>
              <a:defRPr sz="2400"/>
            </a:lvl1pPr>
            <a:lvl2pPr indent="-216000">
              <a:defRPr sz="2400"/>
            </a:lvl2pPr>
            <a:lvl3pPr marL="432000" indent="-216000">
              <a:defRPr sz="2400"/>
            </a:lvl3pPr>
            <a:lvl4pPr marL="648000" indent="-216000">
              <a:defRPr sz="2400"/>
            </a:lvl4pPr>
            <a:lvl5pPr marL="864000" indent="-216000">
              <a:defRPr sz="2400"/>
            </a:lvl5pPr>
            <a:lvl6pPr marL="1080000" indent="-216000">
              <a:defRPr sz="2400"/>
            </a:lvl6pPr>
            <a:lvl7pPr marL="1296000" indent="-216000">
              <a:defRPr sz="2400"/>
            </a:lvl7pPr>
            <a:lvl8pPr marL="1512000" indent="-216000">
              <a:defRPr sz="2400"/>
            </a:lvl8pPr>
            <a:lvl9pPr marL="1728000" indent="-216000">
              <a:defRPr sz="24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3" name="Titel 2">
            <a:extLst>
              <a:ext uri="{FF2B5EF4-FFF2-40B4-BE49-F238E27FC236}">
                <a16:creationId xmlns:a16="http://schemas.microsoft.com/office/drawing/2014/main" id="{97F99EF9-09A4-8CC1-D03A-BB97C1F2C836}"/>
              </a:ext>
            </a:extLst>
          </p:cNvPr>
          <p:cNvSpPr>
            <a:spLocks noGrp="1"/>
          </p:cNvSpPr>
          <p:nvPr>
            <p:ph type="title"/>
          </p:nvPr>
        </p:nvSpPr>
        <p:spPr/>
        <p:txBody>
          <a:bodyPr/>
          <a:lstStyle>
            <a:lvl1pPr>
              <a:defRPr sz="4000"/>
            </a:lvl1pPr>
          </a:lstStyle>
          <a:p>
            <a:r>
              <a:rPr lang="de-DE" smtClean="0"/>
              <a:t>Titelmasterformat durch Klicken bearbeiten</a:t>
            </a:r>
            <a:endParaRPr lang="de-CH" dirty="0"/>
          </a:p>
        </p:txBody>
      </p:sp>
    </p:spTree>
    <p:extLst>
      <p:ext uri="{BB962C8B-B14F-4D97-AF65-F5344CB8AC3E}">
        <p14:creationId xmlns:p14="http://schemas.microsoft.com/office/powerpoint/2010/main" val="2766828024"/>
      </p:ext>
    </p:extLst>
  </p:cSld>
  <p:clrMapOvr>
    <a:masterClrMapping/>
  </p:clrMapOvr>
  <p:extLst mod="1">
    <p:ext uri="{DCECCB84-F9BA-43D5-87BE-67443E8EF086}">
      <p15:sldGuideLst xmlns:p15="http://schemas.microsoft.com/office/powerpoint/2012/main">
        <p15:guide id="1" orient="horz" pos="1366"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gross, mit Obertitel, Text 1 Spalte kürz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2BD717-9AA5-A78D-E917-465227DDD853}"/>
              </a:ext>
            </a:extLst>
          </p:cNvPr>
          <p:cNvSpPr>
            <a:spLocks noGrp="1"/>
          </p:cNvSpPr>
          <p:nvPr>
            <p:ph type="title"/>
          </p:nvPr>
        </p:nvSpPr>
        <p:spPr>
          <a:xfrm>
            <a:off x="407988" y="920750"/>
            <a:ext cx="11376025" cy="1116000"/>
          </a:xfrm>
        </p:spPr>
        <p:txBody>
          <a:bodyPr wrap="square">
            <a:noAutofit/>
          </a:bodyPr>
          <a:lstStyle>
            <a:lvl1pPr>
              <a:defRPr sz="4000"/>
            </a:lvl1pPr>
          </a:lstStyle>
          <a:p>
            <a:r>
              <a:rPr lang="de-DE" smtClean="0"/>
              <a:t>Titelmasterformat durch Klicken bearbeiten</a:t>
            </a:r>
            <a:endParaRPr lang="de-CH" dirty="0"/>
          </a:p>
        </p:txBody>
      </p:sp>
      <p:sp>
        <p:nvSpPr>
          <p:cNvPr id="5" name="Fußzeilenplatzhalter 4">
            <a:extLst>
              <a:ext uri="{FF2B5EF4-FFF2-40B4-BE49-F238E27FC236}">
                <a16:creationId xmlns:a16="http://schemas.microsoft.com/office/drawing/2014/main" id="{6E77717A-B4E5-9689-97A0-942AE01F77F0}"/>
              </a:ext>
            </a:extLst>
          </p:cNvPr>
          <p:cNvSpPr>
            <a:spLocks noGrp="1"/>
          </p:cNvSpPr>
          <p:nvPr>
            <p:ph type="ftr" sz="quarter" idx="11"/>
          </p:nvPr>
        </p:nvSpPr>
        <p:spPr/>
        <p:txBody>
          <a:bodyPr/>
          <a:lstStyle/>
          <a:p>
            <a:r>
              <a:rPr lang="de-CH" smtClean="0"/>
              <a:t>Unsere Leistungen für Arbeitgebende</a:t>
            </a:r>
            <a:endParaRPr lang="de-CH" dirty="0"/>
          </a:p>
        </p:txBody>
      </p:sp>
      <p:sp>
        <p:nvSpPr>
          <p:cNvPr id="6" name="Foliennummernplatzhalter 5">
            <a:extLst>
              <a:ext uri="{FF2B5EF4-FFF2-40B4-BE49-F238E27FC236}">
                <a16:creationId xmlns:a16="http://schemas.microsoft.com/office/drawing/2014/main" id="{0581B955-2DC8-4E77-8DBB-F9F2923D2CC1}"/>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7" name="Textplatzhalter 6">
            <a:extLst>
              <a:ext uri="{FF2B5EF4-FFF2-40B4-BE49-F238E27FC236}">
                <a16:creationId xmlns:a16="http://schemas.microsoft.com/office/drawing/2014/main" id="{ADC4A527-D94C-21AF-E12A-E1410F79E180}"/>
              </a:ext>
            </a:extLst>
          </p:cNvPr>
          <p:cNvSpPr>
            <a:spLocks noGrp="1"/>
          </p:cNvSpPr>
          <p:nvPr>
            <p:ph type="body" sz="quarter" idx="13"/>
          </p:nvPr>
        </p:nvSpPr>
        <p:spPr>
          <a:xfrm>
            <a:off x="407988" y="2171700"/>
            <a:ext cx="9432925" cy="368935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8" name="Textplatzhalter 2">
            <a:extLst>
              <a:ext uri="{FF2B5EF4-FFF2-40B4-BE49-F238E27FC236}">
                <a16:creationId xmlns:a16="http://schemas.microsoft.com/office/drawing/2014/main" id="{8374D7F5-13BD-BD67-2FD4-7EFD9893D818}"/>
              </a:ext>
            </a:extLst>
          </p:cNvPr>
          <p:cNvSpPr>
            <a:spLocks noGrp="1"/>
          </p:cNvSpPr>
          <p:nvPr>
            <p:ph type="body" idx="1"/>
          </p:nvPr>
        </p:nvSpPr>
        <p:spPr>
          <a:xfrm>
            <a:off x="407989" y="441325"/>
            <a:ext cx="11376024" cy="392095"/>
          </a:xfrm>
        </p:spPr>
        <p:txBody>
          <a:bodyPr wrap="square" anchor="t" anchorCtr="0">
            <a:noAutofit/>
          </a:bodyPr>
          <a:lstStyle>
            <a:lvl1pPr marL="0" indent="0">
              <a:lnSpc>
                <a:spcPct val="98000"/>
              </a:lnSpc>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Tree>
    <p:extLst>
      <p:ext uri="{BB962C8B-B14F-4D97-AF65-F5344CB8AC3E}">
        <p14:creationId xmlns:p14="http://schemas.microsoft.com/office/powerpoint/2010/main" val="3906939930"/>
      </p:ext>
    </p:extLst>
  </p:cSld>
  <p:clrMapOvr>
    <a:masterClrMapping/>
  </p:clrMapOvr>
  <p:extLst mod="1">
    <p:ext uri="{DCECCB84-F9BA-43D5-87BE-67443E8EF086}">
      <p15:sldGuideLst xmlns:p15="http://schemas.microsoft.com/office/powerpoint/2012/main">
        <p15:guide id="1" orient="horz" pos="1366"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Text 1 Spalte kürz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2BD717-9AA5-A78D-E917-465227DDD853}"/>
              </a:ext>
            </a:extLst>
          </p:cNvPr>
          <p:cNvSpPr>
            <a:spLocks noGrp="1"/>
          </p:cNvSpPr>
          <p:nvPr>
            <p:ph type="title"/>
          </p:nvPr>
        </p:nvSpPr>
        <p:spPr/>
        <p:txBody>
          <a:bodyPr/>
          <a:lstStyle/>
          <a:p>
            <a:r>
              <a:rPr lang="de-DE" smtClean="0"/>
              <a:t>Titelmasterformat durch Klicken bearbeiten</a:t>
            </a:r>
            <a:endParaRPr lang="de-CH" dirty="0"/>
          </a:p>
        </p:txBody>
      </p:sp>
      <p:sp>
        <p:nvSpPr>
          <p:cNvPr id="5" name="Fußzeilenplatzhalter 4">
            <a:extLst>
              <a:ext uri="{FF2B5EF4-FFF2-40B4-BE49-F238E27FC236}">
                <a16:creationId xmlns:a16="http://schemas.microsoft.com/office/drawing/2014/main" id="{6E77717A-B4E5-9689-97A0-942AE01F77F0}"/>
              </a:ext>
            </a:extLst>
          </p:cNvPr>
          <p:cNvSpPr>
            <a:spLocks noGrp="1"/>
          </p:cNvSpPr>
          <p:nvPr>
            <p:ph type="ftr" sz="quarter" idx="11"/>
          </p:nvPr>
        </p:nvSpPr>
        <p:spPr/>
        <p:txBody>
          <a:bodyPr/>
          <a:lstStyle/>
          <a:p>
            <a:r>
              <a:rPr lang="de-CH" smtClean="0"/>
              <a:t>Unsere Leistungen für Arbeitgebende</a:t>
            </a:r>
            <a:endParaRPr lang="de-CH" dirty="0"/>
          </a:p>
        </p:txBody>
      </p:sp>
      <p:sp>
        <p:nvSpPr>
          <p:cNvPr id="6" name="Foliennummernplatzhalter 5">
            <a:extLst>
              <a:ext uri="{FF2B5EF4-FFF2-40B4-BE49-F238E27FC236}">
                <a16:creationId xmlns:a16="http://schemas.microsoft.com/office/drawing/2014/main" id="{0581B955-2DC8-4E77-8DBB-F9F2923D2CC1}"/>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7" name="Textplatzhalter 6">
            <a:extLst>
              <a:ext uri="{FF2B5EF4-FFF2-40B4-BE49-F238E27FC236}">
                <a16:creationId xmlns:a16="http://schemas.microsoft.com/office/drawing/2014/main" id="{ADC4A527-D94C-21AF-E12A-E1410F79E180}"/>
              </a:ext>
            </a:extLst>
          </p:cNvPr>
          <p:cNvSpPr>
            <a:spLocks noGrp="1"/>
          </p:cNvSpPr>
          <p:nvPr>
            <p:ph type="body" sz="quarter" idx="13"/>
          </p:nvPr>
        </p:nvSpPr>
        <p:spPr>
          <a:xfrm>
            <a:off x="407988" y="1376362"/>
            <a:ext cx="9432925" cy="44846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Tree>
    <p:extLst>
      <p:ext uri="{BB962C8B-B14F-4D97-AF65-F5344CB8AC3E}">
        <p14:creationId xmlns:p14="http://schemas.microsoft.com/office/powerpoint/2010/main" val="3475918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Tex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82AE9-75AA-096C-7EA2-A659BC6061F3}"/>
              </a:ext>
            </a:extLst>
          </p:cNvPr>
          <p:cNvSpPr>
            <a:spLocks noGrp="1"/>
          </p:cNvSpPr>
          <p:nvPr>
            <p:ph type="title"/>
          </p:nvPr>
        </p:nvSpPr>
        <p:spPr/>
        <p:txBody>
          <a:bodyPr/>
          <a:lstStyle/>
          <a:p>
            <a:r>
              <a:rPr lang="de-DE" smtClean="0"/>
              <a:t>Titelmasterformat durch Klicken bearbeiten</a:t>
            </a:r>
            <a:endParaRPr lang="de-CH" dirty="0"/>
          </a:p>
        </p:txBody>
      </p:sp>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8" name="Textplatzhalter 7">
            <a:extLst>
              <a:ext uri="{FF2B5EF4-FFF2-40B4-BE49-F238E27FC236}">
                <a16:creationId xmlns:a16="http://schemas.microsoft.com/office/drawing/2014/main" id="{5FC52934-80C5-8855-D6BF-12BC304F3EA2}"/>
              </a:ext>
            </a:extLst>
          </p:cNvPr>
          <p:cNvSpPr>
            <a:spLocks noGrp="1"/>
          </p:cNvSpPr>
          <p:nvPr>
            <p:ph type="body" sz="quarter" idx="13"/>
          </p:nvPr>
        </p:nvSpPr>
        <p:spPr>
          <a:xfrm>
            <a:off x="407989" y="1376363"/>
            <a:ext cx="5546725" cy="44846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9" name="Textplatzhalter 7">
            <a:extLst>
              <a:ext uri="{FF2B5EF4-FFF2-40B4-BE49-F238E27FC236}">
                <a16:creationId xmlns:a16="http://schemas.microsoft.com/office/drawing/2014/main" id="{8783ADC0-4391-CEBD-E915-C0D9725CD635}"/>
              </a:ext>
            </a:extLst>
          </p:cNvPr>
          <p:cNvSpPr>
            <a:spLocks noGrp="1"/>
          </p:cNvSpPr>
          <p:nvPr>
            <p:ph type="body" sz="quarter" idx="14"/>
          </p:nvPr>
        </p:nvSpPr>
        <p:spPr>
          <a:xfrm>
            <a:off x="6240463" y="1376363"/>
            <a:ext cx="5543548" cy="44846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Tree>
    <p:extLst>
      <p:ext uri="{BB962C8B-B14F-4D97-AF65-F5344CB8AC3E}">
        <p14:creationId xmlns:p14="http://schemas.microsoft.com/office/powerpoint/2010/main" val="3527241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Untertitel, Tex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82AE9-75AA-096C-7EA2-A659BC6061F3}"/>
              </a:ext>
            </a:extLst>
          </p:cNvPr>
          <p:cNvSpPr>
            <a:spLocks noGrp="1"/>
          </p:cNvSpPr>
          <p:nvPr>
            <p:ph type="title"/>
          </p:nvPr>
        </p:nvSpPr>
        <p:spPr/>
        <p:txBody>
          <a:bodyPr/>
          <a:lstStyle/>
          <a:p>
            <a:r>
              <a:rPr lang="de-DE" smtClean="0"/>
              <a:t>Titelmasterformat durch Klicken bearbeiten</a:t>
            </a:r>
            <a:endParaRPr lang="de-CH" dirty="0"/>
          </a:p>
        </p:txBody>
      </p:sp>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8" name="Textplatzhalter 7">
            <a:extLst>
              <a:ext uri="{FF2B5EF4-FFF2-40B4-BE49-F238E27FC236}">
                <a16:creationId xmlns:a16="http://schemas.microsoft.com/office/drawing/2014/main" id="{5FC52934-80C5-8855-D6BF-12BC304F3EA2}"/>
              </a:ext>
            </a:extLst>
          </p:cNvPr>
          <p:cNvSpPr>
            <a:spLocks noGrp="1"/>
          </p:cNvSpPr>
          <p:nvPr>
            <p:ph type="body" sz="quarter" idx="13"/>
          </p:nvPr>
        </p:nvSpPr>
        <p:spPr>
          <a:xfrm>
            <a:off x="407989" y="2402681"/>
            <a:ext cx="5544000" cy="3458369"/>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9" name="Textplatzhalter 7">
            <a:extLst>
              <a:ext uri="{FF2B5EF4-FFF2-40B4-BE49-F238E27FC236}">
                <a16:creationId xmlns:a16="http://schemas.microsoft.com/office/drawing/2014/main" id="{8783ADC0-4391-CEBD-E915-C0D9725CD635}"/>
              </a:ext>
            </a:extLst>
          </p:cNvPr>
          <p:cNvSpPr>
            <a:spLocks noGrp="1"/>
          </p:cNvSpPr>
          <p:nvPr>
            <p:ph type="body" sz="quarter" idx="14"/>
          </p:nvPr>
        </p:nvSpPr>
        <p:spPr>
          <a:xfrm>
            <a:off x="6240463" y="2402681"/>
            <a:ext cx="5544000" cy="3458369"/>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4" name="Textplatzhalter 2">
            <a:extLst>
              <a:ext uri="{FF2B5EF4-FFF2-40B4-BE49-F238E27FC236}">
                <a16:creationId xmlns:a16="http://schemas.microsoft.com/office/drawing/2014/main" id="{A336A101-AA8C-7CD5-B699-693CBC9B729D}"/>
              </a:ext>
            </a:extLst>
          </p:cNvPr>
          <p:cNvSpPr>
            <a:spLocks noGrp="1"/>
          </p:cNvSpPr>
          <p:nvPr>
            <p:ph type="body" idx="1"/>
          </p:nvPr>
        </p:nvSpPr>
        <p:spPr>
          <a:xfrm>
            <a:off x="407987" y="1376363"/>
            <a:ext cx="5543551" cy="772199"/>
          </a:xfrm>
        </p:spPr>
        <p:txBody>
          <a:bodyPr wrap="square" anchor="t" anchorCtr="0">
            <a:noAutofit/>
          </a:bodyPr>
          <a:lstStyle>
            <a:lvl1pPr marL="0" indent="0">
              <a:lnSpc>
                <a:spcPct val="98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1" name="Textplatzhalter 2">
            <a:extLst>
              <a:ext uri="{FF2B5EF4-FFF2-40B4-BE49-F238E27FC236}">
                <a16:creationId xmlns:a16="http://schemas.microsoft.com/office/drawing/2014/main" id="{E93CF18E-B45A-7D7F-C3C6-D81697AB63F1}"/>
              </a:ext>
            </a:extLst>
          </p:cNvPr>
          <p:cNvSpPr>
            <a:spLocks noGrp="1"/>
          </p:cNvSpPr>
          <p:nvPr>
            <p:ph type="body" idx="15"/>
          </p:nvPr>
        </p:nvSpPr>
        <p:spPr>
          <a:xfrm>
            <a:off x="6240463" y="1376363"/>
            <a:ext cx="5544000" cy="772199"/>
          </a:xfrm>
        </p:spPr>
        <p:txBody>
          <a:bodyPr wrap="square" anchor="t" anchorCtr="0">
            <a:noAutofit/>
          </a:bodyPr>
          <a:lstStyle>
            <a:lvl1pPr marL="0" indent="0">
              <a:lnSpc>
                <a:spcPct val="98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Tree>
    <p:extLst>
      <p:ext uri="{BB962C8B-B14F-4D97-AF65-F5344CB8AC3E}">
        <p14:creationId xmlns:p14="http://schemas.microsoft.com/office/powerpoint/2010/main" val="139400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Untertitel, Text 3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82AE9-75AA-096C-7EA2-A659BC6061F3}"/>
              </a:ext>
            </a:extLst>
          </p:cNvPr>
          <p:cNvSpPr>
            <a:spLocks noGrp="1"/>
          </p:cNvSpPr>
          <p:nvPr>
            <p:ph type="title"/>
          </p:nvPr>
        </p:nvSpPr>
        <p:spPr/>
        <p:txBody>
          <a:bodyPr/>
          <a:lstStyle/>
          <a:p>
            <a:r>
              <a:rPr lang="de-DE" smtClean="0"/>
              <a:t>Titelmasterformat durch Klicken bearbeiten</a:t>
            </a:r>
            <a:endParaRPr lang="de-CH" dirty="0"/>
          </a:p>
        </p:txBody>
      </p:sp>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8" name="Textplatzhalter 7">
            <a:extLst>
              <a:ext uri="{FF2B5EF4-FFF2-40B4-BE49-F238E27FC236}">
                <a16:creationId xmlns:a16="http://schemas.microsoft.com/office/drawing/2014/main" id="{5FC52934-80C5-8855-D6BF-12BC304F3EA2}"/>
              </a:ext>
            </a:extLst>
          </p:cNvPr>
          <p:cNvSpPr>
            <a:spLocks noGrp="1"/>
          </p:cNvSpPr>
          <p:nvPr>
            <p:ph type="body" sz="quarter" idx="13"/>
          </p:nvPr>
        </p:nvSpPr>
        <p:spPr>
          <a:xfrm>
            <a:off x="407988" y="2402681"/>
            <a:ext cx="3600450" cy="3458369"/>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9" name="Textplatzhalter 7">
            <a:extLst>
              <a:ext uri="{FF2B5EF4-FFF2-40B4-BE49-F238E27FC236}">
                <a16:creationId xmlns:a16="http://schemas.microsoft.com/office/drawing/2014/main" id="{8783ADC0-4391-CEBD-E915-C0D9725CD635}"/>
              </a:ext>
            </a:extLst>
          </p:cNvPr>
          <p:cNvSpPr>
            <a:spLocks noGrp="1"/>
          </p:cNvSpPr>
          <p:nvPr>
            <p:ph type="body" sz="quarter" idx="14"/>
          </p:nvPr>
        </p:nvSpPr>
        <p:spPr>
          <a:xfrm>
            <a:off x="8183561" y="2402681"/>
            <a:ext cx="3600000" cy="3458369"/>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4" name="Textplatzhalter 2">
            <a:extLst>
              <a:ext uri="{FF2B5EF4-FFF2-40B4-BE49-F238E27FC236}">
                <a16:creationId xmlns:a16="http://schemas.microsoft.com/office/drawing/2014/main" id="{A336A101-AA8C-7CD5-B699-693CBC9B729D}"/>
              </a:ext>
            </a:extLst>
          </p:cNvPr>
          <p:cNvSpPr>
            <a:spLocks noGrp="1"/>
          </p:cNvSpPr>
          <p:nvPr>
            <p:ph type="body" idx="1"/>
          </p:nvPr>
        </p:nvSpPr>
        <p:spPr>
          <a:xfrm>
            <a:off x="407988" y="1376363"/>
            <a:ext cx="3600450" cy="772199"/>
          </a:xfrm>
        </p:spPr>
        <p:txBody>
          <a:bodyPr wrap="square" anchor="t" anchorCtr="0">
            <a:noAutofit/>
          </a:bodyPr>
          <a:lstStyle>
            <a:lvl1pPr marL="0" indent="0">
              <a:lnSpc>
                <a:spcPct val="98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1" name="Textplatzhalter 2">
            <a:extLst>
              <a:ext uri="{FF2B5EF4-FFF2-40B4-BE49-F238E27FC236}">
                <a16:creationId xmlns:a16="http://schemas.microsoft.com/office/drawing/2014/main" id="{E93CF18E-B45A-7D7F-C3C6-D81697AB63F1}"/>
              </a:ext>
            </a:extLst>
          </p:cNvPr>
          <p:cNvSpPr>
            <a:spLocks noGrp="1"/>
          </p:cNvSpPr>
          <p:nvPr>
            <p:ph type="body" idx="15"/>
          </p:nvPr>
        </p:nvSpPr>
        <p:spPr>
          <a:xfrm>
            <a:off x="8183561" y="1376363"/>
            <a:ext cx="3600000" cy="772199"/>
          </a:xfrm>
        </p:spPr>
        <p:txBody>
          <a:bodyPr wrap="square" anchor="t" anchorCtr="0">
            <a:noAutofit/>
          </a:bodyPr>
          <a:lstStyle>
            <a:lvl1pPr marL="0" indent="0">
              <a:lnSpc>
                <a:spcPct val="98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3" name="Textplatzhalter 7">
            <a:extLst>
              <a:ext uri="{FF2B5EF4-FFF2-40B4-BE49-F238E27FC236}">
                <a16:creationId xmlns:a16="http://schemas.microsoft.com/office/drawing/2014/main" id="{E0FA49D1-17FB-C1E8-50E9-C2EC282AE935}"/>
              </a:ext>
            </a:extLst>
          </p:cNvPr>
          <p:cNvSpPr>
            <a:spLocks noGrp="1"/>
          </p:cNvSpPr>
          <p:nvPr>
            <p:ph type="body" sz="quarter" idx="16"/>
          </p:nvPr>
        </p:nvSpPr>
        <p:spPr>
          <a:xfrm>
            <a:off x="4295773" y="2402681"/>
            <a:ext cx="3600000" cy="3458369"/>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5" name="Textplatzhalter 2">
            <a:extLst>
              <a:ext uri="{FF2B5EF4-FFF2-40B4-BE49-F238E27FC236}">
                <a16:creationId xmlns:a16="http://schemas.microsoft.com/office/drawing/2014/main" id="{2C7E6FC4-64B3-BFA0-DC7F-09A8F5D0A18A}"/>
              </a:ext>
            </a:extLst>
          </p:cNvPr>
          <p:cNvSpPr>
            <a:spLocks noGrp="1"/>
          </p:cNvSpPr>
          <p:nvPr>
            <p:ph type="body" idx="17"/>
          </p:nvPr>
        </p:nvSpPr>
        <p:spPr>
          <a:xfrm>
            <a:off x="4295773" y="1376363"/>
            <a:ext cx="3600000" cy="772199"/>
          </a:xfrm>
        </p:spPr>
        <p:txBody>
          <a:bodyPr wrap="square" anchor="t" anchorCtr="0">
            <a:noAutofit/>
          </a:bodyPr>
          <a:lstStyle>
            <a:lvl1pPr marL="0" indent="0">
              <a:lnSpc>
                <a:spcPct val="98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Tree>
    <p:extLst>
      <p:ext uri="{BB962C8B-B14F-4D97-AF65-F5344CB8AC3E}">
        <p14:creationId xmlns:p14="http://schemas.microsoft.com/office/powerpoint/2010/main" val="1905121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Bild u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82AE9-75AA-096C-7EA2-A659BC6061F3}"/>
              </a:ext>
            </a:extLst>
          </p:cNvPr>
          <p:cNvSpPr>
            <a:spLocks noGrp="1"/>
          </p:cNvSpPr>
          <p:nvPr>
            <p:ph type="title"/>
          </p:nvPr>
        </p:nvSpPr>
        <p:spPr/>
        <p:txBody>
          <a:bodyPr/>
          <a:lstStyle/>
          <a:p>
            <a:r>
              <a:rPr lang="de-DE" smtClean="0"/>
              <a:t>Titelmasterformat durch Klicken bearbeiten</a:t>
            </a:r>
            <a:endParaRPr lang="de-CH" dirty="0"/>
          </a:p>
        </p:txBody>
      </p:sp>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9" name="Textplatzhalter 7">
            <a:extLst>
              <a:ext uri="{FF2B5EF4-FFF2-40B4-BE49-F238E27FC236}">
                <a16:creationId xmlns:a16="http://schemas.microsoft.com/office/drawing/2014/main" id="{8783ADC0-4391-CEBD-E915-C0D9725CD635}"/>
              </a:ext>
            </a:extLst>
          </p:cNvPr>
          <p:cNvSpPr>
            <a:spLocks noGrp="1"/>
          </p:cNvSpPr>
          <p:nvPr>
            <p:ph type="body" sz="quarter" idx="14"/>
          </p:nvPr>
        </p:nvSpPr>
        <p:spPr>
          <a:xfrm>
            <a:off x="6243187" y="1376363"/>
            <a:ext cx="5544000" cy="44846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4" name="Bildplatzhalter 3">
            <a:extLst>
              <a:ext uri="{FF2B5EF4-FFF2-40B4-BE49-F238E27FC236}">
                <a16:creationId xmlns:a16="http://schemas.microsoft.com/office/drawing/2014/main" id="{7A767E03-6CAC-F1F7-41C4-B5FF668B913B}"/>
              </a:ext>
            </a:extLst>
          </p:cNvPr>
          <p:cNvSpPr>
            <a:spLocks noGrp="1"/>
          </p:cNvSpPr>
          <p:nvPr>
            <p:ph type="pic" sz="quarter" idx="15"/>
          </p:nvPr>
        </p:nvSpPr>
        <p:spPr>
          <a:xfrm>
            <a:off x="404813" y="1376363"/>
            <a:ext cx="5544000" cy="4484687"/>
          </a:xfrm>
          <a:solidFill>
            <a:schemeClr val="bg2">
              <a:lumMod val="85000"/>
            </a:schemeClr>
          </a:solidFill>
        </p:spPr>
        <p:txBody>
          <a:bodyPr/>
          <a:lstStyle/>
          <a:p>
            <a:r>
              <a:rPr lang="de-DE" smtClean="0"/>
              <a:t>Bild durch Klicken auf Symbol hinzufügen</a:t>
            </a:r>
            <a:endParaRPr lang="de-CH" dirty="0"/>
          </a:p>
        </p:txBody>
      </p:sp>
    </p:spTree>
    <p:extLst>
      <p:ext uri="{BB962C8B-B14F-4D97-AF65-F5344CB8AC3E}">
        <p14:creationId xmlns:p14="http://schemas.microsoft.com/office/powerpoint/2010/main" val="31864914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Text und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82AE9-75AA-096C-7EA2-A659BC6061F3}"/>
              </a:ext>
            </a:extLst>
          </p:cNvPr>
          <p:cNvSpPr>
            <a:spLocks noGrp="1"/>
          </p:cNvSpPr>
          <p:nvPr>
            <p:ph type="title"/>
          </p:nvPr>
        </p:nvSpPr>
        <p:spPr/>
        <p:txBody>
          <a:bodyPr/>
          <a:lstStyle/>
          <a:p>
            <a:r>
              <a:rPr lang="de-DE" smtClean="0"/>
              <a:t>Titelmasterformat durch Klicken bearbeiten</a:t>
            </a:r>
            <a:endParaRPr lang="de-CH" dirty="0"/>
          </a:p>
        </p:txBody>
      </p:sp>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9" name="Textplatzhalter 7">
            <a:extLst>
              <a:ext uri="{FF2B5EF4-FFF2-40B4-BE49-F238E27FC236}">
                <a16:creationId xmlns:a16="http://schemas.microsoft.com/office/drawing/2014/main" id="{8783ADC0-4391-CEBD-E915-C0D9725CD635}"/>
              </a:ext>
            </a:extLst>
          </p:cNvPr>
          <p:cNvSpPr>
            <a:spLocks noGrp="1"/>
          </p:cNvSpPr>
          <p:nvPr>
            <p:ph type="body" sz="quarter" idx="14"/>
          </p:nvPr>
        </p:nvSpPr>
        <p:spPr>
          <a:xfrm>
            <a:off x="407989" y="1376363"/>
            <a:ext cx="5544000" cy="44846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4" name="Bildplatzhalter 3">
            <a:extLst>
              <a:ext uri="{FF2B5EF4-FFF2-40B4-BE49-F238E27FC236}">
                <a16:creationId xmlns:a16="http://schemas.microsoft.com/office/drawing/2014/main" id="{7A767E03-6CAC-F1F7-41C4-B5FF668B913B}"/>
              </a:ext>
            </a:extLst>
          </p:cNvPr>
          <p:cNvSpPr>
            <a:spLocks noGrp="1"/>
          </p:cNvSpPr>
          <p:nvPr>
            <p:ph type="pic" sz="quarter" idx="15"/>
          </p:nvPr>
        </p:nvSpPr>
        <p:spPr>
          <a:xfrm>
            <a:off x="6237286" y="1376363"/>
            <a:ext cx="5544000" cy="4484687"/>
          </a:xfrm>
          <a:solidFill>
            <a:schemeClr val="bg2">
              <a:lumMod val="85000"/>
            </a:schemeClr>
          </a:solidFill>
        </p:spPr>
        <p:txBody>
          <a:bodyPr/>
          <a:lstStyle/>
          <a:p>
            <a:r>
              <a:rPr lang="de-DE" smtClean="0"/>
              <a:t>Bild durch Klicken auf Symbol hinzufügen</a:t>
            </a:r>
            <a:endParaRPr lang="de-CH" dirty="0"/>
          </a:p>
        </p:txBody>
      </p:sp>
    </p:spTree>
    <p:extLst>
      <p:ext uri="{BB962C8B-B14F-4D97-AF65-F5344CB8AC3E}">
        <p14:creationId xmlns:p14="http://schemas.microsoft.com/office/powerpoint/2010/main" val="4282576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Text und Bild gros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82AE9-75AA-096C-7EA2-A659BC6061F3}"/>
              </a:ext>
            </a:extLst>
          </p:cNvPr>
          <p:cNvSpPr>
            <a:spLocks noGrp="1"/>
          </p:cNvSpPr>
          <p:nvPr>
            <p:ph type="title"/>
          </p:nvPr>
        </p:nvSpPr>
        <p:spPr>
          <a:xfrm>
            <a:off x="407989" y="441326"/>
            <a:ext cx="3600450" cy="719137"/>
          </a:xfrm>
        </p:spPr>
        <p:txBody>
          <a:bodyPr/>
          <a:lstStyle/>
          <a:p>
            <a:r>
              <a:rPr lang="de-DE" smtClean="0"/>
              <a:t>Titelmasterformat durch Klicken bearbeiten</a:t>
            </a:r>
            <a:endParaRPr lang="de-CH" dirty="0"/>
          </a:p>
        </p:txBody>
      </p:sp>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9" name="Textplatzhalter 7">
            <a:extLst>
              <a:ext uri="{FF2B5EF4-FFF2-40B4-BE49-F238E27FC236}">
                <a16:creationId xmlns:a16="http://schemas.microsoft.com/office/drawing/2014/main" id="{8783ADC0-4391-CEBD-E915-C0D9725CD635}"/>
              </a:ext>
            </a:extLst>
          </p:cNvPr>
          <p:cNvSpPr>
            <a:spLocks noGrp="1"/>
          </p:cNvSpPr>
          <p:nvPr>
            <p:ph type="body" sz="quarter" idx="14"/>
          </p:nvPr>
        </p:nvSpPr>
        <p:spPr>
          <a:xfrm>
            <a:off x="407988" y="1376363"/>
            <a:ext cx="3600450" cy="44846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4" name="Bildplatzhalter 3">
            <a:extLst>
              <a:ext uri="{FF2B5EF4-FFF2-40B4-BE49-F238E27FC236}">
                <a16:creationId xmlns:a16="http://schemas.microsoft.com/office/drawing/2014/main" id="{7A767E03-6CAC-F1F7-41C4-B5FF668B913B}"/>
              </a:ext>
            </a:extLst>
          </p:cNvPr>
          <p:cNvSpPr>
            <a:spLocks noGrp="1"/>
          </p:cNvSpPr>
          <p:nvPr>
            <p:ph type="pic" sz="quarter" idx="15"/>
          </p:nvPr>
        </p:nvSpPr>
        <p:spPr>
          <a:xfrm>
            <a:off x="4295775" y="441327"/>
            <a:ext cx="7488236" cy="5419724"/>
          </a:xfrm>
          <a:solidFill>
            <a:schemeClr val="bg2">
              <a:lumMod val="85000"/>
            </a:schemeClr>
          </a:solidFill>
        </p:spPr>
        <p:txBody>
          <a:bodyPr/>
          <a:lstStyle/>
          <a:p>
            <a:r>
              <a:rPr lang="de-DE" smtClean="0"/>
              <a:t>Bild durch Klicken auf Symbol hinzufügen</a:t>
            </a:r>
            <a:endParaRPr lang="de-CH" dirty="0"/>
          </a:p>
        </p:txBody>
      </p:sp>
    </p:spTree>
    <p:extLst>
      <p:ext uri="{BB962C8B-B14F-4D97-AF65-F5344CB8AC3E}">
        <p14:creationId xmlns:p14="http://schemas.microsoft.com/office/powerpoint/2010/main" val="975755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lang, Text und Bild">
    <p:spTree>
      <p:nvGrpSpPr>
        <p:cNvPr id="1" name=""/>
        <p:cNvGrpSpPr/>
        <p:nvPr/>
      </p:nvGrpSpPr>
      <p:grpSpPr>
        <a:xfrm>
          <a:off x="0" y="0"/>
          <a:ext cx="0" cy="0"/>
          <a:chOff x="0" y="0"/>
          <a:chExt cx="0" cy="0"/>
        </a:xfrm>
      </p:grpSpPr>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9" name="Textplatzhalter 7">
            <a:extLst>
              <a:ext uri="{FF2B5EF4-FFF2-40B4-BE49-F238E27FC236}">
                <a16:creationId xmlns:a16="http://schemas.microsoft.com/office/drawing/2014/main" id="{8783ADC0-4391-CEBD-E915-C0D9725CD635}"/>
              </a:ext>
            </a:extLst>
          </p:cNvPr>
          <p:cNvSpPr>
            <a:spLocks noGrp="1"/>
          </p:cNvSpPr>
          <p:nvPr>
            <p:ph type="body" sz="quarter" idx="14"/>
          </p:nvPr>
        </p:nvSpPr>
        <p:spPr>
          <a:xfrm>
            <a:off x="407988" y="1376363"/>
            <a:ext cx="3600450" cy="44846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4" name="Bildplatzhalter 3">
            <a:extLst>
              <a:ext uri="{FF2B5EF4-FFF2-40B4-BE49-F238E27FC236}">
                <a16:creationId xmlns:a16="http://schemas.microsoft.com/office/drawing/2014/main" id="{7A767E03-6CAC-F1F7-41C4-B5FF668B913B}"/>
              </a:ext>
            </a:extLst>
          </p:cNvPr>
          <p:cNvSpPr>
            <a:spLocks noGrp="1"/>
          </p:cNvSpPr>
          <p:nvPr>
            <p:ph type="pic" sz="quarter" idx="15"/>
          </p:nvPr>
        </p:nvSpPr>
        <p:spPr>
          <a:xfrm>
            <a:off x="4295774" y="1376363"/>
            <a:ext cx="7488237" cy="4484688"/>
          </a:xfrm>
          <a:solidFill>
            <a:schemeClr val="bg2">
              <a:lumMod val="85000"/>
            </a:schemeClr>
          </a:solidFill>
        </p:spPr>
        <p:txBody>
          <a:bodyPr/>
          <a:lstStyle/>
          <a:p>
            <a:r>
              <a:rPr lang="de-DE" smtClean="0"/>
              <a:t>Bild durch Klicken auf Symbol hinzufügen</a:t>
            </a:r>
            <a:endParaRPr lang="de-CH" dirty="0"/>
          </a:p>
        </p:txBody>
      </p:sp>
      <p:sp>
        <p:nvSpPr>
          <p:cNvPr id="3" name="Titel 2">
            <a:extLst>
              <a:ext uri="{FF2B5EF4-FFF2-40B4-BE49-F238E27FC236}">
                <a16:creationId xmlns:a16="http://schemas.microsoft.com/office/drawing/2014/main" id="{06499A0A-02E0-555C-3A76-6829E742E537}"/>
              </a:ext>
            </a:extLst>
          </p:cNvPr>
          <p:cNvSpPr>
            <a:spLocks noGrp="1"/>
          </p:cNvSpPr>
          <p:nvPr>
            <p:ph type="title"/>
          </p:nvPr>
        </p:nvSpPr>
        <p:spPr/>
        <p:txBody>
          <a:bodyPr/>
          <a:lstStyle/>
          <a:p>
            <a:r>
              <a:rPr lang="de-DE" smtClean="0"/>
              <a:t>Titelmasterformat durch Klicken bearbeiten</a:t>
            </a:r>
            <a:endParaRPr lang="de-CH" dirty="0"/>
          </a:p>
        </p:txBody>
      </p:sp>
    </p:spTree>
    <p:extLst>
      <p:ext uri="{BB962C8B-B14F-4D97-AF65-F5344CB8AC3E}">
        <p14:creationId xmlns:p14="http://schemas.microsoft.com/office/powerpoint/2010/main" val="3000112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und Bild lang gross">
    <p:spTree>
      <p:nvGrpSpPr>
        <p:cNvPr id="1" name=""/>
        <p:cNvGrpSpPr/>
        <p:nvPr/>
      </p:nvGrpSpPr>
      <p:grpSpPr>
        <a:xfrm>
          <a:off x="0" y="0"/>
          <a:ext cx="0" cy="0"/>
          <a:chOff x="0" y="0"/>
          <a:chExt cx="0" cy="0"/>
        </a:xfrm>
      </p:grpSpPr>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4" name="Bildplatzhalter 3">
            <a:extLst>
              <a:ext uri="{FF2B5EF4-FFF2-40B4-BE49-F238E27FC236}">
                <a16:creationId xmlns:a16="http://schemas.microsoft.com/office/drawing/2014/main" id="{7A767E03-6CAC-F1F7-41C4-B5FF668B913B}"/>
              </a:ext>
            </a:extLst>
          </p:cNvPr>
          <p:cNvSpPr>
            <a:spLocks noGrp="1"/>
          </p:cNvSpPr>
          <p:nvPr>
            <p:ph type="pic" sz="quarter" idx="15"/>
          </p:nvPr>
        </p:nvSpPr>
        <p:spPr>
          <a:xfrm>
            <a:off x="407987" y="1376363"/>
            <a:ext cx="11376025" cy="4484688"/>
          </a:xfrm>
          <a:solidFill>
            <a:schemeClr val="bg2">
              <a:lumMod val="85000"/>
            </a:schemeClr>
          </a:solidFill>
        </p:spPr>
        <p:txBody>
          <a:bodyPr/>
          <a:lstStyle/>
          <a:p>
            <a:r>
              <a:rPr lang="de-DE" smtClean="0"/>
              <a:t>Bild durch Klicken auf Symbol hinzufügen</a:t>
            </a:r>
            <a:endParaRPr lang="de-CH" dirty="0"/>
          </a:p>
        </p:txBody>
      </p:sp>
      <p:sp>
        <p:nvSpPr>
          <p:cNvPr id="3" name="Titel 2">
            <a:extLst>
              <a:ext uri="{FF2B5EF4-FFF2-40B4-BE49-F238E27FC236}">
                <a16:creationId xmlns:a16="http://schemas.microsoft.com/office/drawing/2014/main" id="{A435B82E-1157-B0A8-368E-6CEB1CBBD7DB}"/>
              </a:ext>
            </a:extLst>
          </p:cNvPr>
          <p:cNvSpPr>
            <a:spLocks noGrp="1"/>
          </p:cNvSpPr>
          <p:nvPr>
            <p:ph type="title"/>
          </p:nvPr>
        </p:nvSpPr>
        <p:spPr/>
        <p:txBody>
          <a:bodyPr/>
          <a:lstStyle/>
          <a:p>
            <a:r>
              <a:rPr lang="de-DE" smtClean="0"/>
              <a:t>Titelmasterformat durch Klicken bearbeiten</a:t>
            </a:r>
            <a:endParaRPr lang="de-CH" dirty="0"/>
          </a:p>
        </p:txBody>
      </p:sp>
    </p:spTree>
    <p:extLst>
      <p:ext uri="{BB962C8B-B14F-4D97-AF65-F5344CB8AC3E}">
        <p14:creationId xmlns:p14="http://schemas.microsoft.com/office/powerpoint/2010/main" val="10317170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Text und Infobo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82AE9-75AA-096C-7EA2-A659BC6061F3}"/>
              </a:ext>
            </a:extLst>
          </p:cNvPr>
          <p:cNvSpPr>
            <a:spLocks noGrp="1"/>
          </p:cNvSpPr>
          <p:nvPr>
            <p:ph type="title"/>
          </p:nvPr>
        </p:nvSpPr>
        <p:spPr/>
        <p:txBody>
          <a:bodyPr/>
          <a:lstStyle/>
          <a:p>
            <a:r>
              <a:rPr lang="de-DE" smtClean="0"/>
              <a:t>Titelmasterformat durch Klicken bearbeiten</a:t>
            </a:r>
            <a:endParaRPr lang="de-CH" dirty="0"/>
          </a:p>
        </p:txBody>
      </p:sp>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9" name="Textplatzhalter 7">
            <a:extLst>
              <a:ext uri="{FF2B5EF4-FFF2-40B4-BE49-F238E27FC236}">
                <a16:creationId xmlns:a16="http://schemas.microsoft.com/office/drawing/2014/main" id="{8783ADC0-4391-CEBD-E915-C0D9725CD635}"/>
              </a:ext>
            </a:extLst>
          </p:cNvPr>
          <p:cNvSpPr>
            <a:spLocks noGrp="1"/>
          </p:cNvSpPr>
          <p:nvPr>
            <p:ph type="body" sz="quarter" idx="14"/>
          </p:nvPr>
        </p:nvSpPr>
        <p:spPr>
          <a:xfrm>
            <a:off x="407989" y="1376363"/>
            <a:ext cx="5543549" cy="44846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3" name="Textplatzhalter 7">
            <a:extLst>
              <a:ext uri="{FF2B5EF4-FFF2-40B4-BE49-F238E27FC236}">
                <a16:creationId xmlns:a16="http://schemas.microsoft.com/office/drawing/2014/main" id="{6960958E-FD87-8B67-AC9F-E7AB56D63F06}"/>
              </a:ext>
            </a:extLst>
          </p:cNvPr>
          <p:cNvSpPr>
            <a:spLocks noGrp="1"/>
          </p:cNvSpPr>
          <p:nvPr>
            <p:ph type="body" sz="quarter" idx="15"/>
          </p:nvPr>
        </p:nvSpPr>
        <p:spPr>
          <a:xfrm>
            <a:off x="6240463" y="1376363"/>
            <a:ext cx="5543547" cy="4484687"/>
          </a:xfrm>
          <a:solidFill>
            <a:srgbClr val="99294B"/>
          </a:solidFill>
        </p:spPr>
        <p:txBody>
          <a:bodyPr lIns="360000" tIns="360000" rIns="360000" bIns="360000"/>
          <a:lstStyle>
            <a:lvl1pP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vl6pPr>
              <a:defRPr sz="2400" b="1">
                <a:solidFill>
                  <a:schemeClr val="bg1"/>
                </a:solidFill>
              </a:defRPr>
            </a:lvl6pPr>
            <a:lvl7pPr>
              <a:defRPr sz="2400" b="1">
                <a:solidFill>
                  <a:schemeClr val="bg1"/>
                </a:solidFill>
              </a:defRPr>
            </a:lvl7pPr>
            <a:lvl8pPr>
              <a:defRPr sz="2400" b="1">
                <a:solidFill>
                  <a:schemeClr val="bg1"/>
                </a:solidFill>
              </a:defRPr>
            </a:lvl8pPr>
            <a:lvl9pPr>
              <a:defRPr sz="2400" b="1">
                <a:solidFill>
                  <a:schemeClr val="bg1"/>
                </a:solidFill>
              </a:defRPr>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Tree>
    <p:extLst>
      <p:ext uri="{BB962C8B-B14F-4D97-AF65-F5344CB8AC3E}">
        <p14:creationId xmlns:p14="http://schemas.microsoft.com/office/powerpoint/2010/main" val="3596780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und Diagramm">
    <p:spTree>
      <p:nvGrpSpPr>
        <p:cNvPr id="1" name=""/>
        <p:cNvGrpSpPr/>
        <p:nvPr/>
      </p:nvGrpSpPr>
      <p:grpSpPr>
        <a:xfrm>
          <a:off x="0" y="0"/>
          <a:ext cx="0" cy="0"/>
          <a:chOff x="0" y="0"/>
          <a:chExt cx="0" cy="0"/>
        </a:xfrm>
      </p:grpSpPr>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5" name="Diagrammplatzhalter 4">
            <a:extLst>
              <a:ext uri="{FF2B5EF4-FFF2-40B4-BE49-F238E27FC236}">
                <a16:creationId xmlns:a16="http://schemas.microsoft.com/office/drawing/2014/main" id="{A7D9E491-59F3-6E67-3ED6-70D05737FBA3}"/>
              </a:ext>
            </a:extLst>
          </p:cNvPr>
          <p:cNvSpPr>
            <a:spLocks noGrp="1"/>
          </p:cNvSpPr>
          <p:nvPr>
            <p:ph type="chart" sz="quarter" idx="13"/>
          </p:nvPr>
        </p:nvSpPr>
        <p:spPr>
          <a:xfrm>
            <a:off x="407988" y="1160463"/>
            <a:ext cx="9432925" cy="4700587"/>
          </a:xfrm>
          <a:solidFill>
            <a:schemeClr val="bg2">
              <a:lumMod val="85000"/>
            </a:schemeClr>
          </a:solidFill>
        </p:spPr>
        <p:txBody>
          <a:bodyPr/>
          <a:lstStyle/>
          <a:p>
            <a:r>
              <a:rPr lang="de-DE" smtClean="0"/>
              <a:t>Diagramm durch Klicken auf Symbol hinzufügen</a:t>
            </a:r>
            <a:endParaRPr lang="de-CH" dirty="0"/>
          </a:p>
        </p:txBody>
      </p:sp>
      <p:sp>
        <p:nvSpPr>
          <p:cNvPr id="3" name="Titel 2">
            <a:extLst>
              <a:ext uri="{FF2B5EF4-FFF2-40B4-BE49-F238E27FC236}">
                <a16:creationId xmlns:a16="http://schemas.microsoft.com/office/drawing/2014/main" id="{596D83E1-AF85-45F5-DAEE-1B86EC06E60D}"/>
              </a:ext>
            </a:extLst>
          </p:cNvPr>
          <p:cNvSpPr>
            <a:spLocks noGrp="1"/>
          </p:cNvSpPr>
          <p:nvPr>
            <p:ph type="title"/>
          </p:nvPr>
        </p:nvSpPr>
        <p:spPr/>
        <p:txBody>
          <a:bodyPr/>
          <a:lstStyle/>
          <a:p>
            <a:r>
              <a:rPr lang="de-DE" smtClean="0"/>
              <a:t>Titelmasterformat durch Klicken bearbeiten</a:t>
            </a:r>
            <a:endParaRPr lang="de-CH" dirty="0"/>
          </a:p>
        </p:txBody>
      </p:sp>
    </p:spTree>
    <p:extLst>
      <p:ext uri="{BB962C8B-B14F-4D97-AF65-F5344CB8AC3E}">
        <p14:creationId xmlns:p14="http://schemas.microsoft.com/office/powerpoint/2010/main" val="652692908"/>
      </p:ext>
    </p:extLst>
  </p:cSld>
  <p:clrMapOvr>
    <a:masterClrMapping/>
  </p:clrMapOvr>
  <p:extLst mod="1">
    <p:ext uri="{DCECCB84-F9BA-43D5-87BE-67443E8EF086}">
      <p15:sldGuideLst xmlns:p15="http://schemas.microsoft.com/office/powerpoint/2012/main">
        <p15:guide id="2" pos="5790" userDrawn="1">
          <p15:clr>
            <a:srgbClr val="FBAE40"/>
          </p15:clr>
        </p15:guide>
        <p15:guide id="3" pos="5586" userDrawn="1">
          <p15:clr>
            <a:srgbClr val="FBAE40"/>
          </p15:clr>
        </p15:guide>
        <p15:guide id="4" orient="horz" pos="1253"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Text und Video klei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82AE9-75AA-096C-7EA2-A659BC6061F3}"/>
              </a:ext>
            </a:extLst>
          </p:cNvPr>
          <p:cNvSpPr>
            <a:spLocks noGrp="1"/>
          </p:cNvSpPr>
          <p:nvPr>
            <p:ph type="title"/>
          </p:nvPr>
        </p:nvSpPr>
        <p:spPr/>
        <p:txBody>
          <a:bodyPr/>
          <a:lstStyle/>
          <a:p>
            <a:r>
              <a:rPr lang="de-DE" smtClean="0"/>
              <a:t>Titelmasterformat durch Klicken bearbeiten</a:t>
            </a:r>
            <a:endParaRPr lang="de-CH" dirty="0"/>
          </a:p>
        </p:txBody>
      </p:sp>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9" name="Textplatzhalter 7">
            <a:extLst>
              <a:ext uri="{FF2B5EF4-FFF2-40B4-BE49-F238E27FC236}">
                <a16:creationId xmlns:a16="http://schemas.microsoft.com/office/drawing/2014/main" id="{8783ADC0-4391-CEBD-E915-C0D9725CD635}"/>
              </a:ext>
            </a:extLst>
          </p:cNvPr>
          <p:cNvSpPr>
            <a:spLocks noGrp="1"/>
          </p:cNvSpPr>
          <p:nvPr>
            <p:ph type="body" sz="quarter" idx="14"/>
          </p:nvPr>
        </p:nvSpPr>
        <p:spPr>
          <a:xfrm>
            <a:off x="407989" y="1376363"/>
            <a:ext cx="5543549" cy="44846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12" name="Medienplatzhalter 9">
            <a:extLst>
              <a:ext uri="{FF2B5EF4-FFF2-40B4-BE49-F238E27FC236}">
                <a16:creationId xmlns:a16="http://schemas.microsoft.com/office/drawing/2014/main" id="{3A2BB2A0-AC2B-E904-97CC-E3CB6EB6875E}"/>
              </a:ext>
            </a:extLst>
          </p:cNvPr>
          <p:cNvSpPr>
            <a:spLocks noGrp="1"/>
          </p:cNvSpPr>
          <p:nvPr>
            <p:ph type="media" sz="quarter" idx="17"/>
          </p:nvPr>
        </p:nvSpPr>
        <p:spPr>
          <a:xfrm>
            <a:off x="6240463" y="1376362"/>
            <a:ext cx="5543550" cy="3120032"/>
          </a:xfrm>
          <a:solidFill>
            <a:schemeClr val="bg2">
              <a:lumMod val="85000"/>
            </a:schemeClr>
          </a:solidFill>
        </p:spPr>
        <p:txBody>
          <a:bodyPr/>
          <a:lstStyle/>
          <a:p>
            <a:r>
              <a:rPr lang="de-DE" smtClean="0"/>
              <a:t>Mediaclip durch Klicken auf Symbol hinzufügen</a:t>
            </a:r>
            <a:endParaRPr lang="de-CH" dirty="0"/>
          </a:p>
        </p:txBody>
      </p:sp>
    </p:spTree>
    <p:extLst>
      <p:ext uri="{BB962C8B-B14F-4D97-AF65-F5344CB8AC3E}">
        <p14:creationId xmlns:p14="http://schemas.microsoft.com/office/powerpoint/2010/main" val="36437453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Video mit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82AE9-75AA-096C-7EA2-A659BC6061F3}"/>
              </a:ext>
            </a:extLst>
          </p:cNvPr>
          <p:cNvSpPr>
            <a:spLocks noGrp="1"/>
          </p:cNvSpPr>
          <p:nvPr>
            <p:ph type="title"/>
          </p:nvPr>
        </p:nvSpPr>
        <p:spPr/>
        <p:txBody>
          <a:bodyPr/>
          <a:lstStyle/>
          <a:p>
            <a:r>
              <a:rPr lang="de-DE" smtClean="0"/>
              <a:t>Titelmasterformat durch Klicken bearbeiten</a:t>
            </a:r>
            <a:endParaRPr lang="de-CH" dirty="0"/>
          </a:p>
        </p:txBody>
      </p:sp>
      <p:sp>
        <p:nvSpPr>
          <p:cNvPr id="8" name="Medienplatzhalter 9">
            <a:extLst>
              <a:ext uri="{FF2B5EF4-FFF2-40B4-BE49-F238E27FC236}">
                <a16:creationId xmlns:a16="http://schemas.microsoft.com/office/drawing/2014/main" id="{72788FB3-FFED-C1CC-514A-1F78F15FA8A9}"/>
              </a:ext>
            </a:extLst>
          </p:cNvPr>
          <p:cNvSpPr>
            <a:spLocks noGrp="1"/>
          </p:cNvSpPr>
          <p:nvPr>
            <p:ph type="media" sz="quarter" idx="17"/>
          </p:nvPr>
        </p:nvSpPr>
        <p:spPr>
          <a:xfrm>
            <a:off x="407988" y="1376362"/>
            <a:ext cx="9000000" cy="5040312"/>
          </a:xfrm>
          <a:solidFill>
            <a:schemeClr val="bg2">
              <a:lumMod val="85000"/>
            </a:schemeClr>
          </a:solidFill>
        </p:spPr>
        <p:txBody>
          <a:bodyPr/>
          <a:lstStyle/>
          <a:p>
            <a:r>
              <a:rPr lang="de-DE" smtClean="0"/>
              <a:t>Mediaclip durch Klicken auf Symbol hinzufügen</a:t>
            </a:r>
            <a:endParaRPr lang="de-CH" dirty="0"/>
          </a:p>
        </p:txBody>
      </p:sp>
    </p:spTree>
    <p:extLst>
      <p:ext uri="{BB962C8B-B14F-4D97-AF65-F5344CB8AC3E}">
        <p14:creationId xmlns:p14="http://schemas.microsoft.com/office/powerpoint/2010/main" val="348098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Video gross">
    <p:spTree>
      <p:nvGrpSpPr>
        <p:cNvPr id="1" name=""/>
        <p:cNvGrpSpPr/>
        <p:nvPr/>
      </p:nvGrpSpPr>
      <p:grpSpPr>
        <a:xfrm>
          <a:off x="0" y="0"/>
          <a:ext cx="0" cy="0"/>
          <a:chOff x="0" y="0"/>
          <a:chExt cx="0" cy="0"/>
        </a:xfrm>
      </p:grpSpPr>
      <p:sp>
        <p:nvSpPr>
          <p:cNvPr id="10" name="Medienplatzhalter 9">
            <a:extLst>
              <a:ext uri="{FF2B5EF4-FFF2-40B4-BE49-F238E27FC236}">
                <a16:creationId xmlns:a16="http://schemas.microsoft.com/office/drawing/2014/main" id="{E21E5888-1DF3-D778-21B0-91E7F489EA52}"/>
              </a:ext>
            </a:extLst>
          </p:cNvPr>
          <p:cNvSpPr>
            <a:spLocks noGrp="1"/>
          </p:cNvSpPr>
          <p:nvPr>
            <p:ph type="media" sz="quarter" idx="16"/>
          </p:nvPr>
        </p:nvSpPr>
        <p:spPr>
          <a:xfrm>
            <a:off x="0" y="0"/>
            <a:ext cx="12192000" cy="6858000"/>
          </a:xfrm>
          <a:solidFill>
            <a:schemeClr val="bg2">
              <a:lumMod val="85000"/>
            </a:schemeClr>
          </a:solidFill>
        </p:spPr>
        <p:txBody>
          <a:bodyPr lIns="450000" tIns="450000" rIns="450000" bIns="450000"/>
          <a:lstStyle/>
          <a:p>
            <a:r>
              <a:rPr lang="de-DE" smtClean="0"/>
              <a:t>Mediaclip durch Klicken auf Symbol hinzufügen</a:t>
            </a:r>
            <a:endParaRPr lang="de-CH" dirty="0"/>
          </a:p>
        </p:txBody>
      </p:sp>
    </p:spTree>
    <p:extLst>
      <p:ext uri="{BB962C8B-B14F-4D97-AF65-F5344CB8AC3E}">
        <p14:creationId xmlns:p14="http://schemas.microsoft.com/office/powerpoint/2010/main" val="11507469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sp>
        <p:nvSpPr>
          <p:cNvPr id="6" name="Fußzeilenplatzhalter 5">
            <a:extLst>
              <a:ext uri="{FF2B5EF4-FFF2-40B4-BE49-F238E27FC236}">
                <a16:creationId xmlns:a16="http://schemas.microsoft.com/office/drawing/2014/main" id="{12B5714D-AFE4-9A7D-CE9B-5A9FD68A2D33}"/>
              </a:ext>
            </a:extLst>
          </p:cNvPr>
          <p:cNvSpPr>
            <a:spLocks noGrp="1"/>
          </p:cNvSpPr>
          <p:nvPr>
            <p:ph type="ftr" sz="quarter" idx="11"/>
          </p:nvPr>
        </p:nvSpPr>
        <p:spPr/>
        <p:txBody>
          <a:bodyPr/>
          <a:lstStyle/>
          <a:p>
            <a:r>
              <a:rPr lang="de-CH" smtClean="0"/>
              <a:t>Unsere Leistungen für Arbeitgebende</a:t>
            </a:r>
            <a:endParaRPr lang="de-CH" dirty="0"/>
          </a:p>
        </p:txBody>
      </p:sp>
      <p:sp>
        <p:nvSpPr>
          <p:cNvPr id="7" name="Foliennummernplatzhalter 6">
            <a:extLst>
              <a:ext uri="{FF2B5EF4-FFF2-40B4-BE49-F238E27FC236}">
                <a16:creationId xmlns:a16="http://schemas.microsoft.com/office/drawing/2014/main" id="{736B7C66-E295-B5B0-2F3E-70CE1C27B9A3}"/>
              </a:ext>
            </a:extLst>
          </p:cNvPr>
          <p:cNvSpPr>
            <a:spLocks noGrp="1"/>
          </p:cNvSpPr>
          <p:nvPr>
            <p:ph type="sldNum" sz="quarter" idx="12"/>
          </p:nvPr>
        </p:nvSpPr>
        <p:spPr/>
        <p:txBody>
          <a:bodyPr/>
          <a:lstStyle/>
          <a:p>
            <a:fld id="{A0430466-86E4-41F6-8289-0DF7E7B85355}" type="slidenum">
              <a:rPr lang="de-CH" smtClean="0"/>
              <a:t>‹Nr.›</a:t>
            </a:fld>
            <a:endParaRPr lang="de-CH" dirty="0"/>
          </a:p>
        </p:txBody>
      </p:sp>
      <p:sp>
        <p:nvSpPr>
          <p:cNvPr id="4" name="Tabellenplatzhalter 3">
            <a:extLst>
              <a:ext uri="{FF2B5EF4-FFF2-40B4-BE49-F238E27FC236}">
                <a16:creationId xmlns:a16="http://schemas.microsoft.com/office/drawing/2014/main" id="{7463D513-476D-0CCE-B322-71A1E404D860}"/>
              </a:ext>
            </a:extLst>
          </p:cNvPr>
          <p:cNvSpPr>
            <a:spLocks noGrp="1"/>
          </p:cNvSpPr>
          <p:nvPr>
            <p:ph type="tbl" sz="quarter" idx="13"/>
          </p:nvPr>
        </p:nvSpPr>
        <p:spPr>
          <a:xfrm>
            <a:off x="407988" y="1376363"/>
            <a:ext cx="9432925" cy="4484687"/>
          </a:xfrm>
        </p:spPr>
        <p:txBody>
          <a:bodyPr/>
          <a:lstStyle/>
          <a:p>
            <a:r>
              <a:rPr lang="de-DE" smtClean="0"/>
              <a:t>Tabelle durch Klicken auf Symbol hinzufügen</a:t>
            </a:r>
            <a:endParaRPr lang="de-CH" dirty="0"/>
          </a:p>
        </p:txBody>
      </p:sp>
      <p:sp>
        <p:nvSpPr>
          <p:cNvPr id="5" name="Titel 4">
            <a:extLst>
              <a:ext uri="{FF2B5EF4-FFF2-40B4-BE49-F238E27FC236}">
                <a16:creationId xmlns:a16="http://schemas.microsoft.com/office/drawing/2014/main" id="{ACF29841-3079-9583-4681-8D33FE444610}"/>
              </a:ext>
            </a:extLst>
          </p:cNvPr>
          <p:cNvSpPr>
            <a:spLocks noGrp="1"/>
          </p:cNvSpPr>
          <p:nvPr>
            <p:ph type="title"/>
          </p:nvPr>
        </p:nvSpPr>
        <p:spPr/>
        <p:txBody>
          <a:bodyPr/>
          <a:lstStyle/>
          <a:p>
            <a:r>
              <a:rPr lang="de-DE" smtClean="0"/>
              <a:t>Titelmasterformat durch Klicken bearbeiten</a:t>
            </a:r>
            <a:endParaRPr lang="de-CH" dirty="0"/>
          </a:p>
        </p:txBody>
      </p:sp>
    </p:spTree>
    <p:extLst>
      <p:ext uri="{BB962C8B-B14F-4D97-AF65-F5344CB8AC3E}">
        <p14:creationId xmlns:p14="http://schemas.microsoft.com/office/powerpoint/2010/main" val="35390145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067CD-5217-0AF1-D1BD-C1D6ED52870B}"/>
              </a:ext>
            </a:extLst>
          </p:cNvPr>
          <p:cNvSpPr>
            <a:spLocks noGrp="1"/>
          </p:cNvSpPr>
          <p:nvPr>
            <p:ph type="title"/>
          </p:nvPr>
        </p:nvSpPr>
        <p:spPr/>
        <p:txBody>
          <a:bodyPr/>
          <a:lstStyle/>
          <a:p>
            <a:r>
              <a:rPr lang="de-DE" smtClean="0"/>
              <a:t>Titelmasterformat durch Klicken bearbeiten</a:t>
            </a:r>
            <a:endParaRPr lang="de-CH" dirty="0"/>
          </a:p>
        </p:txBody>
      </p:sp>
      <p:sp>
        <p:nvSpPr>
          <p:cNvPr id="4" name="Fußzeilenplatzhalter 3">
            <a:extLst>
              <a:ext uri="{FF2B5EF4-FFF2-40B4-BE49-F238E27FC236}">
                <a16:creationId xmlns:a16="http://schemas.microsoft.com/office/drawing/2014/main" id="{529B01A5-0E71-3C9E-5CCB-B55A042B4368}"/>
              </a:ext>
            </a:extLst>
          </p:cNvPr>
          <p:cNvSpPr>
            <a:spLocks noGrp="1"/>
          </p:cNvSpPr>
          <p:nvPr>
            <p:ph type="ftr" sz="quarter" idx="11"/>
          </p:nvPr>
        </p:nvSpPr>
        <p:spPr/>
        <p:txBody>
          <a:bodyPr/>
          <a:lstStyle/>
          <a:p>
            <a:r>
              <a:rPr lang="de-CH" smtClean="0"/>
              <a:t>Unsere Leistungen für Arbeitgebende</a:t>
            </a:r>
            <a:endParaRPr lang="de-CH" dirty="0"/>
          </a:p>
        </p:txBody>
      </p:sp>
      <p:sp>
        <p:nvSpPr>
          <p:cNvPr id="5" name="Foliennummernplatzhalter 4">
            <a:extLst>
              <a:ext uri="{FF2B5EF4-FFF2-40B4-BE49-F238E27FC236}">
                <a16:creationId xmlns:a16="http://schemas.microsoft.com/office/drawing/2014/main" id="{1044B102-86B6-2F83-1389-9C8866CEDA23}"/>
              </a:ext>
            </a:extLst>
          </p:cNvPr>
          <p:cNvSpPr>
            <a:spLocks noGrp="1"/>
          </p:cNvSpPr>
          <p:nvPr>
            <p:ph type="sldNum" sz="quarter" idx="12"/>
          </p:nvPr>
        </p:nvSpPr>
        <p:spPr/>
        <p:txBody>
          <a:bodyPr/>
          <a:lstStyle/>
          <a:p>
            <a:fld id="{A0430466-86E4-41F6-8289-0DF7E7B85355}" type="slidenum">
              <a:rPr lang="de-CH" smtClean="0"/>
              <a:t>‹Nr.›</a:t>
            </a:fld>
            <a:endParaRPr lang="de-CH" dirty="0"/>
          </a:p>
        </p:txBody>
      </p:sp>
    </p:spTree>
    <p:extLst>
      <p:ext uri="{BB962C8B-B14F-4D97-AF65-F5344CB8AC3E}">
        <p14:creationId xmlns:p14="http://schemas.microsoft.com/office/powerpoint/2010/main" val="27177311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1B0BA9B2-7C13-5281-8AC2-663B475065EA}"/>
              </a:ext>
            </a:extLst>
          </p:cNvPr>
          <p:cNvSpPr>
            <a:spLocks noGrp="1"/>
          </p:cNvSpPr>
          <p:nvPr>
            <p:ph type="ftr" sz="quarter" idx="11"/>
          </p:nvPr>
        </p:nvSpPr>
        <p:spPr/>
        <p:txBody>
          <a:bodyPr/>
          <a:lstStyle/>
          <a:p>
            <a:r>
              <a:rPr lang="de-CH" smtClean="0"/>
              <a:t>Unsere Leistungen für Arbeitgebende</a:t>
            </a:r>
            <a:endParaRPr lang="de-CH" dirty="0"/>
          </a:p>
        </p:txBody>
      </p:sp>
      <p:sp>
        <p:nvSpPr>
          <p:cNvPr id="4" name="Foliennummernplatzhalter 3">
            <a:extLst>
              <a:ext uri="{FF2B5EF4-FFF2-40B4-BE49-F238E27FC236}">
                <a16:creationId xmlns:a16="http://schemas.microsoft.com/office/drawing/2014/main" id="{621F491A-4385-E0D0-F1CB-25C043E1A317}"/>
              </a:ext>
            </a:extLst>
          </p:cNvPr>
          <p:cNvSpPr>
            <a:spLocks noGrp="1"/>
          </p:cNvSpPr>
          <p:nvPr>
            <p:ph type="sldNum" sz="quarter" idx="12"/>
          </p:nvPr>
        </p:nvSpPr>
        <p:spPr/>
        <p:txBody>
          <a:bodyPr/>
          <a:lstStyle/>
          <a:p>
            <a:fld id="{A0430466-86E4-41F6-8289-0DF7E7B85355}" type="slidenum">
              <a:rPr lang="de-CH" smtClean="0"/>
              <a:t>‹Nr.›</a:t>
            </a:fld>
            <a:endParaRPr lang="de-CH" dirty="0"/>
          </a:p>
        </p:txBody>
      </p:sp>
    </p:spTree>
    <p:extLst>
      <p:ext uri="{BB962C8B-B14F-4D97-AF65-F5344CB8AC3E}">
        <p14:creationId xmlns:p14="http://schemas.microsoft.com/office/powerpoint/2010/main" val="42788961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chlussfolie">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F743A32D-EAEC-6A7B-C1AF-B7EC4F637F08}"/>
              </a:ext>
            </a:extLst>
          </p:cNvPr>
          <p:cNvGrpSpPr>
            <a:grpSpLocks noChangeAspect="1"/>
          </p:cNvGrpSpPr>
          <p:nvPr userDrawn="1"/>
        </p:nvGrpSpPr>
        <p:grpSpPr>
          <a:xfrm>
            <a:off x="407989" y="6138168"/>
            <a:ext cx="1656000" cy="278508"/>
            <a:chOff x="9986963" y="5770563"/>
            <a:chExt cx="1746250" cy="293687"/>
          </a:xfrm>
          <a:solidFill>
            <a:srgbClr val="000000"/>
          </a:solidFill>
        </p:grpSpPr>
        <p:sp>
          <p:nvSpPr>
            <p:cNvPr id="8" name="Freihandform: Form 7">
              <a:extLst>
                <a:ext uri="{FF2B5EF4-FFF2-40B4-BE49-F238E27FC236}">
                  <a16:creationId xmlns:a16="http://schemas.microsoft.com/office/drawing/2014/main" id="{796C2D0D-9574-ABB0-3709-19C0E32094BE}"/>
                </a:ext>
              </a:extLst>
            </p:cNvPr>
            <p:cNvSpPr>
              <a:spLocks/>
            </p:cNvSpPr>
            <p:nvPr userDrawn="1"/>
          </p:nvSpPr>
          <p:spPr bwMode="auto">
            <a:xfrm>
              <a:off x="10426701" y="5775325"/>
              <a:ext cx="247650" cy="284162"/>
            </a:xfrm>
            <a:custGeom>
              <a:avLst/>
              <a:gdLst>
                <a:gd name="connsiteX0" fmla="*/ 123290 w 247650"/>
                <a:gd name="connsiteY0" fmla="*/ 57150 h 284162"/>
                <a:gd name="connsiteX1" fmla="*/ 90487 w 247650"/>
                <a:gd name="connsiteY1" fmla="*/ 169862 h 284162"/>
                <a:gd name="connsiteX2" fmla="*/ 157162 w 247650"/>
                <a:gd name="connsiteY2" fmla="*/ 169862 h 284162"/>
                <a:gd name="connsiteX3" fmla="*/ 124359 w 247650"/>
                <a:gd name="connsiteY3" fmla="*/ 57150 h 284162"/>
                <a:gd name="connsiteX4" fmla="*/ 93725 w 247650"/>
                <a:gd name="connsiteY4" fmla="*/ 0 h 284162"/>
                <a:gd name="connsiteX5" fmla="*/ 154286 w 247650"/>
                <a:gd name="connsiteY5" fmla="*/ 0 h 284162"/>
                <a:gd name="connsiteX6" fmla="*/ 247650 w 247650"/>
                <a:gd name="connsiteY6" fmla="*/ 284162 h 284162"/>
                <a:gd name="connsiteX7" fmla="*/ 192136 w 247650"/>
                <a:gd name="connsiteY7" fmla="*/ 284162 h 284162"/>
                <a:gd name="connsiteX8" fmla="*/ 171228 w 247650"/>
                <a:gd name="connsiteY8" fmla="*/ 212752 h 284162"/>
                <a:gd name="connsiteX9" fmla="*/ 76422 w 247650"/>
                <a:gd name="connsiteY9" fmla="*/ 212752 h 284162"/>
                <a:gd name="connsiteX10" fmla="*/ 55514 w 247650"/>
                <a:gd name="connsiteY10" fmla="*/ 284162 h 284162"/>
                <a:gd name="connsiteX11" fmla="*/ 0 w 247650"/>
                <a:gd name="connsiteY11" fmla="*/ 284162 h 284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7650" h="284162">
                  <a:moveTo>
                    <a:pt x="123290" y="57150"/>
                  </a:moveTo>
                  <a:lnTo>
                    <a:pt x="90487" y="169862"/>
                  </a:lnTo>
                  <a:lnTo>
                    <a:pt x="157162" y="169862"/>
                  </a:lnTo>
                  <a:lnTo>
                    <a:pt x="124359" y="57150"/>
                  </a:lnTo>
                  <a:close/>
                  <a:moveTo>
                    <a:pt x="93725" y="0"/>
                  </a:moveTo>
                  <a:lnTo>
                    <a:pt x="154286" y="0"/>
                  </a:lnTo>
                  <a:lnTo>
                    <a:pt x="247650" y="284162"/>
                  </a:lnTo>
                  <a:lnTo>
                    <a:pt x="192136" y="284162"/>
                  </a:lnTo>
                  <a:lnTo>
                    <a:pt x="171228" y="212752"/>
                  </a:lnTo>
                  <a:lnTo>
                    <a:pt x="76422" y="212752"/>
                  </a:lnTo>
                  <a:lnTo>
                    <a:pt x="55514" y="284162"/>
                  </a:lnTo>
                  <a:lnTo>
                    <a:pt x="0" y="284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de-CH" dirty="0"/>
            </a:p>
          </p:txBody>
        </p:sp>
        <p:sp>
          <p:nvSpPr>
            <p:cNvPr id="9" name="Freeform 6">
              <a:extLst>
                <a:ext uri="{FF2B5EF4-FFF2-40B4-BE49-F238E27FC236}">
                  <a16:creationId xmlns:a16="http://schemas.microsoft.com/office/drawing/2014/main" id="{6FE73AE1-9EB9-26DF-6699-62ED06E5433F}"/>
                </a:ext>
              </a:extLst>
            </p:cNvPr>
            <p:cNvSpPr>
              <a:spLocks/>
            </p:cNvSpPr>
            <p:nvPr userDrawn="1"/>
          </p:nvSpPr>
          <p:spPr bwMode="auto">
            <a:xfrm>
              <a:off x="11407776" y="5857875"/>
              <a:ext cx="136525" cy="206375"/>
            </a:xfrm>
            <a:custGeom>
              <a:avLst/>
              <a:gdLst>
                <a:gd name="T0" fmla="*/ 204 w 378"/>
                <a:gd name="T1" fmla="*/ 65 h 555"/>
                <a:gd name="T2" fmla="*/ 104 w 378"/>
                <a:gd name="T3" fmla="*/ 134 h 555"/>
                <a:gd name="T4" fmla="*/ 80 w 378"/>
                <a:gd name="T5" fmla="*/ 262 h 555"/>
                <a:gd name="T6" fmla="*/ 273 w 378"/>
                <a:gd name="T7" fmla="*/ 491 h 555"/>
                <a:gd name="T8" fmla="*/ 361 w 378"/>
                <a:gd name="T9" fmla="*/ 479 h 555"/>
                <a:gd name="T10" fmla="*/ 361 w 378"/>
                <a:gd name="T11" fmla="*/ 544 h 555"/>
                <a:gd name="T12" fmla="*/ 264 w 378"/>
                <a:gd name="T13" fmla="*/ 555 h 555"/>
                <a:gd name="T14" fmla="*/ 64 w 378"/>
                <a:gd name="T15" fmla="*/ 477 h 555"/>
                <a:gd name="T16" fmla="*/ 0 w 378"/>
                <a:gd name="T17" fmla="*/ 270 h 555"/>
                <a:gd name="T18" fmla="*/ 205 w 378"/>
                <a:gd name="T19" fmla="*/ 0 h 555"/>
                <a:gd name="T20" fmla="*/ 378 w 378"/>
                <a:gd name="T21" fmla="*/ 174 h 555"/>
                <a:gd name="T22" fmla="*/ 295 w 378"/>
                <a:gd name="T23" fmla="*/ 174 h 555"/>
                <a:gd name="T24" fmla="*/ 204 w 378"/>
                <a:gd name="T25" fmla="*/ 65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8" h="555">
                  <a:moveTo>
                    <a:pt x="204" y="65"/>
                  </a:moveTo>
                  <a:cubicBezTo>
                    <a:pt x="159" y="65"/>
                    <a:pt x="125" y="88"/>
                    <a:pt x="104" y="134"/>
                  </a:cubicBezTo>
                  <a:cubicBezTo>
                    <a:pt x="88" y="168"/>
                    <a:pt x="80" y="211"/>
                    <a:pt x="80" y="262"/>
                  </a:cubicBezTo>
                  <a:cubicBezTo>
                    <a:pt x="80" y="415"/>
                    <a:pt x="144" y="491"/>
                    <a:pt x="273" y="491"/>
                  </a:cubicBezTo>
                  <a:cubicBezTo>
                    <a:pt x="298" y="491"/>
                    <a:pt x="327" y="487"/>
                    <a:pt x="361" y="479"/>
                  </a:cubicBezTo>
                  <a:lnTo>
                    <a:pt x="361" y="544"/>
                  </a:lnTo>
                  <a:cubicBezTo>
                    <a:pt x="332" y="551"/>
                    <a:pt x="300" y="555"/>
                    <a:pt x="264" y="555"/>
                  </a:cubicBezTo>
                  <a:cubicBezTo>
                    <a:pt x="176" y="555"/>
                    <a:pt x="110" y="529"/>
                    <a:pt x="64" y="477"/>
                  </a:cubicBezTo>
                  <a:cubicBezTo>
                    <a:pt x="22" y="427"/>
                    <a:pt x="0" y="358"/>
                    <a:pt x="0" y="270"/>
                  </a:cubicBezTo>
                  <a:cubicBezTo>
                    <a:pt x="0" y="90"/>
                    <a:pt x="69" y="0"/>
                    <a:pt x="205" y="0"/>
                  </a:cubicBezTo>
                  <a:cubicBezTo>
                    <a:pt x="321" y="0"/>
                    <a:pt x="378" y="58"/>
                    <a:pt x="378" y="174"/>
                  </a:cubicBezTo>
                  <a:lnTo>
                    <a:pt x="295" y="174"/>
                  </a:lnTo>
                  <a:cubicBezTo>
                    <a:pt x="295" y="102"/>
                    <a:pt x="265" y="65"/>
                    <a:pt x="204"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2" name="Freeform 7">
              <a:extLst>
                <a:ext uri="{FF2B5EF4-FFF2-40B4-BE49-F238E27FC236}">
                  <a16:creationId xmlns:a16="http://schemas.microsoft.com/office/drawing/2014/main" id="{547A7241-6C05-C6B3-EE04-8497341938DB}"/>
                </a:ext>
              </a:extLst>
            </p:cNvPr>
            <p:cNvSpPr>
              <a:spLocks/>
            </p:cNvSpPr>
            <p:nvPr userDrawn="1"/>
          </p:nvSpPr>
          <p:spPr bwMode="auto">
            <a:xfrm>
              <a:off x="11593513" y="5775325"/>
              <a:ext cx="139700" cy="284162"/>
            </a:xfrm>
            <a:custGeom>
              <a:avLst/>
              <a:gdLst>
                <a:gd name="T0" fmla="*/ 0 w 386"/>
                <a:gd name="T1" fmla="*/ 768 h 768"/>
                <a:gd name="T2" fmla="*/ 77 w 386"/>
                <a:gd name="T3" fmla="*/ 768 h 768"/>
                <a:gd name="T4" fmla="*/ 77 w 386"/>
                <a:gd name="T5" fmla="*/ 549 h 768"/>
                <a:gd name="T6" fmla="*/ 115 w 386"/>
                <a:gd name="T7" fmla="*/ 389 h 768"/>
                <a:gd name="T8" fmla="*/ 229 w 386"/>
                <a:gd name="T9" fmla="*/ 301 h 768"/>
                <a:gd name="T10" fmla="*/ 299 w 386"/>
                <a:gd name="T11" fmla="*/ 353 h 768"/>
                <a:gd name="T12" fmla="*/ 309 w 386"/>
                <a:gd name="T13" fmla="*/ 474 h 768"/>
                <a:gd name="T14" fmla="*/ 309 w 386"/>
                <a:gd name="T15" fmla="*/ 768 h 768"/>
                <a:gd name="T16" fmla="*/ 386 w 386"/>
                <a:gd name="T17" fmla="*/ 768 h 768"/>
                <a:gd name="T18" fmla="*/ 386 w 386"/>
                <a:gd name="T19" fmla="*/ 388 h 768"/>
                <a:gd name="T20" fmla="*/ 350 w 386"/>
                <a:gd name="T21" fmla="*/ 274 h 768"/>
                <a:gd name="T22" fmla="*/ 246 w 386"/>
                <a:gd name="T23" fmla="*/ 225 h 768"/>
                <a:gd name="T24" fmla="*/ 77 w 386"/>
                <a:gd name="T25" fmla="*/ 360 h 768"/>
                <a:gd name="T26" fmla="*/ 77 w 386"/>
                <a:gd name="T27" fmla="*/ 0 h 768"/>
                <a:gd name="T28" fmla="*/ 0 w 386"/>
                <a:gd name="T29" fmla="*/ 0 h 768"/>
                <a:gd name="T30" fmla="*/ 0 w 386"/>
                <a:gd name="T31"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6" h="768">
                  <a:moveTo>
                    <a:pt x="0" y="768"/>
                  </a:moveTo>
                  <a:lnTo>
                    <a:pt x="77" y="768"/>
                  </a:lnTo>
                  <a:lnTo>
                    <a:pt x="77" y="549"/>
                  </a:lnTo>
                  <a:cubicBezTo>
                    <a:pt x="77" y="493"/>
                    <a:pt x="90" y="439"/>
                    <a:pt x="115" y="389"/>
                  </a:cubicBezTo>
                  <a:cubicBezTo>
                    <a:pt x="145" y="331"/>
                    <a:pt x="183" y="301"/>
                    <a:pt x="229" y="301"/>
                  </a:cubicBezTo>
                  <a:cubicBezTo>
                    <a:pt x="265" y="301"/>
                    <a:pt x="288" y="319"/>
                    <a:pt x="299" y="353"/>
                  </a:cubicBezTo>
                  <a:cubicBezTo>
                    <a:pt x="305" y="375"/>
                    <a:pt x="309" y="416"/>
                    <a:pt x="309" y="474"/>
                  </a:cubicBezTo>
                  <a:lnTo>
                    <a:pt x="309" y="768"/>
                  </a:lnTo>
                  <a:lnTo>
                    <a:pt x="386" y="768"/>
                  </a:lnTo>
                  <a:lnTo>
                    <a:pt x="386" y="388"/>
                  </a:lnTo>
                  <a:cubicBezTo>
                    <a:pt x="386" y="342"/>
                    <a:pt x="374" y="304"/>
                    <a:pt x="350" y="274"/>
                  </a:cubicBezTo>
                  <a:cubicBezTo>
                    <a:pt x="325" y="241"/>
                    <a:pt x="290" y="225"/>
                    <a:pt x="246" y="225"/>
                  </a:cubicBezTo>
                  <a:cubicBezTo>
                    <a:pt x="164" y="225"/>
                    <a:pt x="108" y="270"/>
                    <a:pt x="77" y="360"/>
                  </a:cubicBezTo>
                  <a:lnTo>
                    <a:pt x="77" y="0"/>
                  </a:lnTo>
                  <a:lnTo>
                    <a:pt x="0" y="0"/>
                  </a:lnTo>
                  <a:lnTo>
                    <a:pt x="0" y="7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3" name="Rectangle 8">
              <a:extLst>
                <a:ext uri="{FF2B5EF4-FFF2-40B4-BE49-F238E27FC236}">
                  <a16:creationId xmlns:a16="http://schemas.microsoft.com/office/drawing/2014/main" id="{529981E8-D946-8A3A-A2A9-B64B24060EF8}"/>
                </a:ext>
              </a:extLst>
            </p:cNvPr>
            <p:cNvSpPr>
              <a:spLocks noChangeArrowheads="1"/>
            </p:cNvSpPr>
            <p:nvPr userDrawn="1"/>
          </p:nvSpPr>
          <p:spPr bwMode="auto">
            <a:xfrm>
              <a:off x="11322051" y="5775325"/>
              <a:ext cx="36513" cy="365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5" name="Rectangle 9">
              <a:extLst>
                <a:ext uri="{FF2B5EF4-FFF2-40B4-BE49-F238E27FC236}">
                  <a16:creationId xmlns:a16="http://schemas.microsoft.com/office/drawing/2014/main" id="{C4BE48CB-13DF-294B-8BE9-C49C397C6CD0}"/>
                </a:ext>
              </a:extLst>
            </p:cNvPr>
            <p:cNvSpPr>
              <a:spLocks noChangeArrowheads="1"/>
            </p:cNvSpPr>
            <p:nvPr userDrawn="1"/>
          </p:nvSpPr>
          <p:spPr bwMode="auto">
            <a:xfrm>
              <a:off x="11326813" y="5864225"/>
              <a:ext cx="26988" cy="1952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6" name="Freeform 10">
              <a:extLst>
                <a:ext uri="{FF2B5EF4-FFF2-40B4-BE49-F238E27FC236}">
                  <a16:creationId xmlns:a16="http://schemas.microsoft.com/office/drawing/2014/main" id="{FBD7D79F-E6D3-1256-5CD2-E700357ABA42}"/>
                </a:ext>
              </a:extLst>
            </p:cNvPr>
            <p:cNvSpPr>
              <a:spLocks/>
            </p:cNvSpPr>
            <p:nvPr userDrawn="1"/>
          </p:nvSpPr>
          <p:spPr bwMode="auto">
            <a:xfrm>
              <a:off x="11187113" y="5857875"/>
              <a:ext cx="93663" cy="201612"/>
            </a:xfrm>
            <a:custGeom>
              <a:avLst/>
              <a:gdLst>
                <a:gd name="T0" fmla="*/ 0 w 258"/>
                <a:gd name="T1" fmla="*/ 544 h 544"/>
                <a:gd name="T2" fmla="*/ 76 w 258"/>
                <a:gd name="T3" fmla="*/ 544 h 544"/>
                <a:gd name="T4" fmla="*/ 76 w 258"/>
                <a:gd name="T5" fmla="*/ 324 h 544"/>
                <a:gd name="T6" fmla="*/ 121 w 258"/>
                <a:gd name="T7" fmla="*/ 150 h 544"/>
                <a:gd name="T8" fmla="*/ 258 w 258"/>
                <a:gd name="T9" fmla="*/ 83 h 544"/>
                <a:gd name="T10" fmla="*/ 258 w 258"/>
                <a:gd name="T11" fmla="*/ 0 h 544"/>
                <a:gd name="T12" fmla="*/ 79 w 258"/>
                <a:gd name="T13" fmla="*/ 116 h 544"/>
                <a:gd name="T14" fmla="*/ 76 w 258"/>
                <a:gd name="T15" fmla="*/ 116 h 544"/>
                <a:gd name="T16" fmla="*/ 76 w 258"/>
                <a:gd name="T17" fmla="*/ 14 h 544"/>
                <a:gd name="T18" fmla="*/ 0 w 258"/>
                <a:gd name="T19" fmla="*/ 14 h 544"/>
                <a:gd name="T20" fmla="*/ 0 w 258"/>
                <a:gd name="T21" fmla="*/ 544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544">
                  <a:moveTo>
                    <a:pt x="0" y="544"/>
                  </a:moveTo>
                  <a:lnTo>
                    <a:pt x="76" y="544"/>
                  </a:lnTo>
                  <a:lnTo>
                    <a:pt x="76" y="324"/>
                  </a:lnTo>
                  <a:cubicBezTo>
                    <a:pt x="76" y="250"/>
                    <a:pt x="91" y="192"/>
                    <a:pt x="121" y="150"/>
                  </a:cubicBezTo>
                  <a:cubicBezTo>
                    <a:pt x="153" y="105"/>
                    <a:pt x="198" y="83"/>
                    <a:pt x="258" y="83"/>
                  </a:cubicBezTo>
                  <a:lnTo>
                    <a:pt x="258" y="0"/>
                  </a:lnTo>
                  <a:cubicBezTo>
                    <a:pt x="172" y="0"/>
                    <a:pt x="113" y="39"/>
                    <a:pt x="79" y="116"/>
                  </a:cubicBezTo>
                  <a:lnTo>
                    <a:pt x="76" y="116"/>
                  </a:lnTo>
                  <a:lnTo>
                    <a:pt x="76" y="14"/>
                  </a:lnTo>
                  <a:lnTo>
                    <a:pt x="0" y="14"/>
                  </a:lnTo>
                  <a:lnTo>
                    <a:pt x="0" y="5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7" name="Freeform 11">
              <a:extLst>
                <a:ext uri="{FF2B5EF4-FFF2-40B4-BE49-F238E27FC236}">
                  <a16:creationId xmlns:a16="http://schemas.microsoft.com/office/drawing/2014/main" id="{B45E40D9-E0D8-DFD2-B1BD-A1407926EA6B}"/>
                </a:ext>
              </a:extLst>
            </p:cNvPr>
            <p:cNvSpPr>
              <a:spLocks/>
            </p:cNvSpPr>
            <p:nvPr userDrawn="1"/>
          </p:nvSpPr>
          <p:spPr bwMode="auto">
            <a:xfrm>
              <a:off x="10985501" y="5864225"/>
              <a:ext cx="139700" cy="200025"/>
            </a:xfrm>
            <a:custGeom>
              <a:avLst/>
              <a:gdLst>
                <a:gd name="T0" fmla="*/ 306 w 383"/>
                <a:gd name="T1" fmla="*/ 530 h 542"/>
                <a:gd name="T2" fmla="*/ 383 w 383"/>
                <a:gd name="T3" fmla="*/ 530 h 542"/>
                <a:gd name="T4" fmla="*/ 383 w 383"/>
                <a:gd name="T5" fmla="*/ 0 h 542"/>
                <a:gd name="T6" fmla="*/ 306 w 383"/>
                <a:gd name="T7" fmla="*/ 0 h 542"/>
                <a:gd name="T8" fmla="*/ 306 w 383"/>
                <a:gd name="T9" fmla="*/ 218 h 542"/>
                <a:gd name="T10" fmla="*/ 269 w 383"/>
                <a:gd name="T11" fmla="*/ 381 h 542"/>
                <a:gd name="T12" fmla="*/ 156 w 383"/>
                <a:gd name="T13" fmla="*/ 467 h 542"/>
                <a:gd name="T14" fmla="*/ 86 w 383"/>
                <a:gd name="T15" fmla="*/ 415 h 542"/>
                <a:gd name="T16" fmla="*/ 76 w 383"/>
                <a:gd name="T17" fmla="*/ 294 h 542"/>
                <a:gd name="T18" fmla="*/ 76 w 383"/>
                <a:gd name="T19" fmla="*/ 0 h 542"/>
                <a:gd name="T20" fmla="*/ 0 w 383"/>
                <a:gd name="T21" fmla="*/ 0 h 542"/>
                <a:gd name="T22" fmla="*/ 0 w 383"/>
                <a:gd name="T23" fmla="*/ 379 h 542"/>
                <a:gd name="T24" fmla="*/ 35 w 383"/>
                <a:gd name="T25" fmla="*/ 493 h 542"/>
                <a:gd name="T26" fmla="*/ 137 w 383"/>
                <a:gd name="T27" fmla="*/ 542 h 542"/>
                <a:gd name="T28" fmla="*/ 306 w 383"/>
                <a:gd name="T29" fmla="*/ 407 h 542"/>
                <a:gd name="T30" fmla="*/ 306 w 383"/>
                <a:gd name="T31" fmla="*/ 53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3" h="542">
                  <a:moveTo>
                    <a:pt x="306" y="530"/>
                  </a:moveTo>
                  <a:lnTo>
                    <a:pt x="383" y="530"/>
                  </a:lnTo>
                  <a:lnTo>
                    <a:pt x="383" y="0"/>
                  </a:lnTo>
                  <a:lnTo>
                    <a:pt x="306" y="0"/>
                  </a:lnTo>
                  <a:lnTo>
                    <a:pt x="306" y="218"/>
                  </a:lnTo>
                  <a:cubicBezTo>
                    <a:pt x="306" y="278"/>
                    <a:pt x="293" y="332"/>
                    <a:pt x="269" y="381"/>
                  </a:cubicBezTo>
                  <a:cubicBezTo>
                    <a:pt x="240" y="438"/>
                    <a:pt x="202" y="467"/>
                    <a:pt x="156" y="467"/>
                  </a:cubicBezTo>
                  <a:cubicBezTo>
                    <a:pt x="120" y="467"/>
                    <a:pt x="97" y="449"/>
                    <a:pt x="86" y="415"/>
                  </a:cubicBezTo>
                  <a:cubicBezTo>
                    <a:pt x="80" y="393"/>
                    <a:pt x="76" y="353"/>
                    <a:pt x="76" y="294"/>
                  </a:cubicBezTo>
                  <a:lnTo>
                    <a:pt x="76" y="0"/>
                  </a:lnTo>
                  <a:lnTo>
                    <a:pt x="0" y="0"/>
                  </a:lnTo>
                  <a:lnTo>
                    <a:pt x="0" y="379"/>
                  </a:lnTo>
                  <a:cubicBezTo>
                    <a:pt x="0" y="425"/>
                    <a:pt x="12" y="463"/>
                    <a:pt x="35" y="493"/>
                  </a:cubicBezTo>
                  <a:cubicBezTo>
                    <a:pt x="59" y="526"/>
                    <a:pt x="93" y="542"/>
                    <a:pt x="137" y="542"/>
                  </a:cubicBezTo>
                  <a:cubicBezTo>
                    <a:pt x="221" y="542"/>
                    <a:pt x="278" y="497"/>
                    <a:pt x="306" y="407"/>
                  </a:cubicBezTo>
                  <a:lnTo>
                    <a:pt x="306"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8" name="Rectangle 12">
              <a:extLst>
                <a:ext uri="{FF2B5EF4-FFF2-40B4-BE49-F238E27FC236}">
                  <a16:creationId xmlns:a16="http://schemas.microsoft.com/office/drawing/2014/main" id="{8BEAE6FE-FCAC-B12D-E4E2-CA700BBF4AB1}"/>
                </a:ext>
              </a:extLst>
            </p:cNvPr>
            <p:cNvSpPr>
              <a:spLocks noChangeArrowheads="1"/>
            </p:cNvSpPr>
            <p:nvPr userDrawn="1"/>
          </p:nvSpPr>
          <p:spPr bwMode="auto">
            <a:xfrm>
              <a:off x="11075988" y="5788025"/>
              <a:ext cx="36513" cy="365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9" name="Rectangle 13">
              <a:extLst>
                <a:ext uri="{FF2B5EF4-FFF2-40B4-BE49-F238E27FC236}">
                  <a16:creationId xmlns:a16="http://schemas.microsoft.com/office/drawing/2014/main" id="{562756FA-029D-EFE5-AB8B-C2F0E62418D8}"/>
                </a:ext>
              </a:extLst>
            </p:cNvPr>
            <p:cNvSpPr>
              <a:spLocks noChangeArrowheads="1"/>
            </p:cNvSpPr>
            <p:nvPr userDrawn="1"/>
          </p:nvSpPr>
          <p:spPr bwMode="auto">
            <a:xfrm>
              <a:off x="11004551" y="5788025"/>
              <a:ext cx="36513" cy="365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20" name="Freeform 14">
              <a:extLst>
                <a:ext uri="{FF2B5EF4-FFF2-40B4-BE49-F238E27FC236}">
                  <a16:creationId xmlns:a16="http://schemas.microsoft.com/office/drawing/2014/main" id="{CA79B00E-BC62-26DF-AC2C-B09DD685642C}"/>
                </a:ext>
              </a:extLst>
            </p:cNvPr>
            <p:cNvSpPr>
              <a:spLocks/>
            </p:cNvSpPr>
            <p:nvPr userDrawn="1"/>
          </p:nvSpPr>
          <p:spPr bwMode="auto">
            <a:xfrm>
              <a:off x="10769601" y="5775325"/>
              <a:ext cx="174625" cy="284162"/>
            </a:xfrm>
            <a:custGeom>
              <a:avLst/>
              <a:gdLst>
                <a:gd name="T0" fmla="*/ 0 w 486"/>
                <a:gd name="T1" fmla="*/ 768 h 768"/>
                <a:gd name="T2" fmla="*/ 486 w 486"/>
                <a:gd name="T3" fmla="*/ 768 h 768"/>
                <a:gd name="T4" fmla="*/ 486 w 486"/>
                <a:gd name="T5" fmla="*/ 696 h 768"/>
                <a:gd name="T6" fmla="*/ 98 w 486"/>
                <a:gd name="T7" fmla="*/ 696 h 768"/>
                <a:gd name="T8" fmla="*/ 470 w 486"/>
                <a:gd name="T9" fmla="*/ 74 h 768"/>
                <a:gd name="T10" fmla="*/ 470 w 486"/>
                <a:gd name="T11" fmla="*/ 0 h 768"/>
                <a:gd name="T12" fmla="*/ 18 w 486"/>
                <a:gd name="T13" fmla="*/ 0 h 768"/>
                <a:gd name="T14" fmla="*/ 18 w 486"/>
                <a:gd name="T15" fmla="*/ 72 h 768"/>
                <a:gd name="T16" fmla="*/ 373 w 486"/>
                <a:gd name="T17" fmla="*/ 72 h 768"/>
                <a:gd name="T18" fmla="*/ 0 w 486"/>
                <a:gd name="T19" fmla="*/ 693 h 768"/>
                <a:gd name="T20" fmla="*/ 0 w 486"/>
                <a:gd name="T21"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768">
                  <a:moveTo>
                    <a:pt x="0" y="768"/>
                  </a:moveTo>
                  <a:lnTo>
                    <a:pt x="486" y="768"/>
                  </a:lnTo>
                  <a:lnTo>
                    <a:pt x="486" y="696"/>
                  </a:lnTo>
                  <a:lnTo>
                    <a:pt x="98" y="696"/>
                  </a:lnTo>
                  <a:lnTo>
                    <a:pt x="470" y="74"/>
                  </a:lnTo>
                  <a:lnTo>
                    <a:pt x="470" y="0"/>
                  </a:lnTo>
                  <a:lnTo>
                    <a:pt x="18" y="0"/>
                  </a:lnTo>
                  <a:lnTo>
                    <a:pt x="18" y="72"/>
                  </a:lnTo>
                  <a:lnTo>
                    <a:pt x="373" y="72"/>
                  </a:lnTo>
                  <a:lnTo>
                    <a:pt x="0" y="693"/>
                  </a:lnTo>
                  <a:lnTo>
                    <a:pt x="0" y="7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21" name="Freeform 15">
              <a:extLst>
                <a:ext uri="{FF2B5EF4-FFF2-40B4-BE49-F238E27FC236}">
                  <a16:creationId xmlns:a16="http://schemas.microsoft.com/office/drawing/2014/main" id="{4D70DE8C-96E1-77D0-C826-9AE65571E656}"/>
                </a:ext>
              </a:extLst>
            </p:cNvPr>
            <p:cNvSpPr>
              <a:spLocks/>
            </p:cNvSpPr>
            <p:nvPr userDrawn="1"/>
          </p:nvSpPr>
          <p:spPr bwMode="auto">
            <a:xfrm>
              <a:off x="9986963" y="5770563"/>
              <a:ext cx="174625" cy="293687"/>
            </a:xfrm>
            <a:custGeom>
              <a:avLst/>
              <a:gdLst>
                <a:gd name="T0" fmla="*/ 239 w 484"/>
                <a:gd name="T1" fmla="*/ 295 h 791"/>
                <a:gd name="T2" fmla="*/ 398 w 484"/>
                <a:gd name="T3" fmla="*/ 398 h 791"/>
                <a:gd name="T4" fmla="*/ 484 w 484"/>
                <a:gd name="T5" fmla="*/ 566 h 791"/>
                <a:gd name="T6" fmla="*/ 397 w 484"/>
                <a:gd name="T7" fmla="*/ 741 h 791"/>
                <a:gd name="T8" fmla="*/ 195 w 484"/>
                <a:gd name="T9" fmla="*/ 791 h 791"/>
                <a:gd name="T10" fmla="*/ 1 w 484"/>
                <a:gd name="T11" fmla="*/ 755 h 791"/>
                <a:gd name="T12" fmla="*/ 1 w 484"/>
                <a:gd name="T13" fmla="*/ 602 h 791"/>
                <a:gd name="T14" fmla="*/ 207 w 484"/>
                <a:gd name="T15" fmla="*/ 661 h 791"/>
                <a:gd name="T16" fmla="*/ 292 w 484"/>
                <a:gd name="T17" fmla="*/ 643 h 791"/>
                <a:gd name="T18" fmla="*/ 332 w 484"/>
                <a:gd name="T19" fmla="*/ 574 h 791"/>
                <a:gd name="T20" fmla="*/ 246 w 484"/>
                <a:gd name="T21" fmla="*/ 464 h 791"/>
                <a:gd name="T22" fmla="*/ 86 w 484"/>
                <a:gd name="T23" fmla="*/ 374 h 791"/>
                <a:gd name="T24" fmla="*/ 0 w 484"/>
                <a:gd name="T25" fmla="*/ 208 h 791"/>
                <a:gd name="T26" fmla="*/ 82 w 484"/>
                <a:gd name="T27" fmla="*/ 47 h 791"/>
                <a:gd name="T28" fmla="*/ 266 w 484"/>
                <a:gd name="T29" fmla="*/ 0 h 791"/>
                <a:gd name="T30" fmla="*/ 444 w 484"/>
                <a:gd name="T31" fmla="*/ 28 h 791"/>
                <a:gd name="T32" fmla="*/ 444 w 484"/>
                <a:gd name="T33" fmla="*/ 175 h 791"/>
                <a:gd name="T34" fmla="*/ 257 w 484"/>
                <a:gd name="T35" fmla="*/ 128 h 791"/>
                <a:gd name="T36" fmla="*/ 153 w 484"/>
                <a:gd name="T37" fmla="*/ 203 h 791"/>
                <a:gd name="T38" fmla="*/ 239 w 484"/>
                <a:gd name="T39" fmla="*/ 295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4" h="791">
                  <a:moveTo>
                    <a:pt x="239" y="295"/>
                  </a:moveTo>
                  <a:cubicBezTo>
                    <a:pt x="327" y="347"/>
                    <a:pt x="380" y="381"/>
                    <a:pt x="398" y="398"/>
                  </a:cubicBezTo>
                  <a:cubicBezTo>
                    <a:pt x="455" y="447"/>
                    <a:pt x="484" y="503"/>
                    <a:pt x="484" y="566"/>
                  </a:cubicBezTo>
                  <a:cubicBezTo>
                    <a:pt x="484" y="643"/>
                    <a:pt x="455" y="702"/>
                    <a:pt x="397" y="741"/>
                  </a:cubicBezTo>
                  <a:cubicBezTo>
                    <a:pt x="347" y="774"/>
                    <a:pt x="280" y="791"/>
                    <a:pt x="195" y="791"/>
                  </a:cubicBezTo>
                  <a:cubicBezTo>
                    <a:pt x="132" y="791"/>
                    <a:pt x="67" y="779"/>
                    <a:pt x="1" y="755"/>
                  </a:cubicBezTo>
                  <a:lnTo>
                    <a:pt x="1" y="602"/>
                  </a:lnTo>
                  <a:cubicBezTo>
                    <a:pt x="76" y="641"/>
                    <a:pt x="145" y="661"/>
                    <a:pt x="207" y="661"/>
                  </a:cubicBezTo>
                  <a:cubicBezTo>
                    <a:pt x="242" y="661"/>
                    <a:pt x="270" y="655"/>
                    <a:pt x="292" y="643"/>
                  </a:cubicBezTo>
                  <a:cubicBezTo>
                    <a:pt x="319" y="628"/>
                    <a:pt x="332" y="605"/>
                    <a:pt x="332" y="574"/>
                  </a:cubicBezTo>
                  <a:cubicBezTo>
                    <a:pt x="332" y="534"/>
                    <a:pt x="303" y="498"/>
                    <a:pt x="246" y="464"/>
                  </a:cubicBezTo>
                  <a:cubicBezTo>
                    <a:pt x="192" y="435"/>
                    <a:pt x="139" y="405"/>
                    <a:pt x="86" y="374"/>
                  </a:cubicBezTo>
                  <a:cubicBezTo>
                    <a:pt x="29" y="330"/>
                    <a:pt x="0" y="275"/>
                    <a:pt x="0" y="208"/>
                  </a:cubicBezTo>
                  <a:cubicBezTo>
                    <a:pt x="0" y="137"/>
                    <a:pt x="27" y="84"/>
                    <a:pt x="82" y="47"/>
                  </a:cubicBezTo>
                  <a:cubicBezTo>
                    <a:pt x="129" y="16"/>
                    <a:pt x="190" y="0"/>
                    <a:pt x="266" y="0"/>
                  </a:cubicBezTo>
                  <a:cubicBezTo>
                    <a:pt x="320" y="0"/>
                    <a:pt x="380" y="9"/>
                    <a:pt x="444" y="28"/>
                  </a:cubicBezTo>
                  <a:lnTo>
                    <a:pt x="444" y="175"/>
                  </a:lnTo>
                  <a:cubicBezTo>
                    <a:pt x="371" y="144"/>
                    <a:pt x="309" y="128"/>
                    <a:pt x="257" y="128"/>
                  </a:cubicBezTo>
                  <a:cubicBezTo>
                    <a:pt x="188" y="128"/>
                    <a:pt x="153" y="153"/>
                    <a:pt x="153" y="203"/>
                  </a:cubicBezTo>
                  <a:cubicBezTo>
                    <a:pt x="153" y="230"/>
                    <a:pt x="182" y="261"/>
                    <a:pt x="239" y="2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22" name="Freeform 17">
              <a:extLst>
                <a:ext uri="{FF2B5EF4-FFF2-40B4-BE49-F238E27FC236}">
                  <a16:creationId xmlns:a16="http://schemas.microsoft.com/office/drawing/2014/main" id="{E022EDF2-01FB-F72F-191B-0B68F4A7C198}"/>
                </a:ext>
              </a:extLst>
            </p:cNvPr>
            <p:cNvSpPr>
              <a:spLocks/>
            </p:cNvSpPr>
            <p:nvPr userDrawn="1"/>
          </p:nvSpPr>
          <p:spPr bwMode="auto">
            <a:xfrm>
              <a:off x="10185401" y="5775325"/>
              <a:ext cx="254000" cy="284162"/>
            </a:xfrm>
            <a:custGeom>
              <a:avLst/>
              <a:gdLst>
                <a:gd name="T0" fmla="*/ 348 w 701"/>
                <a:gd name="T1" fmla="*/ 603 h 768"/>
                <a:gd name="T2" fmla="*/ 350 w 701"/>
                <a:gd name="T3" fmla="*/ 603 h 768"/>
                <a:gd name="T4" fmla="*/ 539 w 701"/>
                <a:gd name="T5" fmla="*/ 0 h 768"/>
                <a:gd name="T6" fmla="*/ 701 w 701"/>
                <a:gd name="T7" fmla="*/ 0 h 768"/>
                <a:gd name="T8" fmla="*/ 434 w 701"/>
                <a:gd name="T9" fmla="*/ 768 h 768"/>
                <a:gd name="T10" fmla="*/ 261 w 701"/>
                <a:gd name="T11" fmla="*/ 768 h 768"/>
                <a:gd name="T12" fmla="*/ 0 w 701"/>
                <a:gd name="T13" fmla="*/ 0 h 768"/>
                <a:gd name="T14" fmla="*/ 162 w 701"/>
                <a:gd name="T15" fmla="*/ 0 h 768"/>
                <a:gd name="T16" fmla="*/ 348 w 701"/>
                <a:gd name="T17" fmla="*/ 603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1" h="768">
                  <a:moveTo>
                    <a:pt x="348" y="603"/>
                  </a:moveTo>
                  <a:lnTo>
                    <a:pt x="350" y="603"/>
                  </a:lnTo>
                  <a:lnTo>
                    <a:pt x="539" y="0"/>
                  </a:lnTo>
                  <a:lnTo>
                    <a:pt x="701" y="0"/>
                  </a:lnTo>
                  <a:lnTo>
                    <a:pt x="434" y="768"/>
                  </a:lnTo>
                  <a:lnTo>
                    <a:pt x="261" y="768"/>
                  </a:lnTo>
                  <a:lnTo>
                    <a:pt x="0" y="0"/>
                  </a:lnTo>
                  <a:lnTo>
                    <a:pt x="162" y="0"/>
                  </a:lnTo>
                  <a:lnTo>
                    <a:pt x="348" y="6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grpSp>
      <p:sp>
        <p:nvSpPr>
          <p:cNvPr id="4" name="Bildplatzhalter 3">
            <a:extLst>
              <a:ext uri="{FF2B5EF4-FFF2-40B4-BE49-F238E27FC236}">
                <a16:creationId xmlns:a16="http://schemas.microsoft.com/office/drawing/2014/main" id="{E53199AF-EDAF-5969-0F9A-E93F25AD7F36}"/>
              </a:ext>
            </a:extLst>
          </p:cNvPr>
          <p:cNvSpPr>
            <a:spLocks noGrp="1"/>
          </p:cNvSpPr>
          <p:nvPr>
            <p:ph type="pic" sz="quarter" idx="14"/>
          </p:nvPr>
        </p:nvSpPr>
        <p:spPr>
          <a:xfrm>
            <a:off x="4295775" y="441326"/>
            <a:ext cx="7488238" cy="5975350"/>
          </a:xfrm>
          <a:solidFill>
            <a:schemeClr val="bg2">
              <a:lumMod val="85000"/>
            </a:schemeClr>
          </a:solidFill>
        </p:spPr>
        <p:txBody>
          <a:bodyPr/>
          <a:lstStyle/>
          <a:p>
            <a:r>
              <a:rPr lang="de-DE" smtClean="0"/>
              <a:t>Bild durch Klicken auf Symbol hinzufügen</a:t>
            </a:r>
            <a:endParaRPr lang="de-CH" dirty="0"/>
          </a:p>
        </p:txBody>
      </p:sp>
      <p:sp>
        <p:nvSpPr>
          <p:cNvPr id="5" name="Titel 4">
            <a:extLst>
              <a:ext uri="{FF2B5EF4-FFF2-40B4-BE49-F238E27FC236}">
                <a16:creationId xmlns:a16="http://schemas.microsoft.com/office/drawing/2014/main" id="{171D97F9-5606-1F17-A388-F60C2E7DAF4E}"/>
              </a:ext>
            </a:extLst>
          </p:cNvPr>
          <p:cNvSpPr>
            <a:spLocks noGrp="1"/>
          </p:cNvSpPr>
          <p:nvPr>
            <p:ph type="title"/>
          </p:nvPr>
        </p:nvSpPr>
        <p:spPr>
          <a:xfrm>
            <a:off x="407989" y="441326"/>
            <a:ext cx="3600450" cy="719137"/>
          </a:xfrm>
        </p:spPr>
        <p:txBody>
          <a:bodyPr/>
          <a:lstStyle>
            <a:lvl1pPr>
              <a:defRPr sz="4000"/>
            </a:lvl1pPr>
          </a:lstStyle>
          <a:p>
            <a:r>
              <a:rPr lang="de-DE" smtClean="0"/>
              <a:t>Titelmasterformat durch Klicken bearbeiten</a:t>
            </a:r>
            <a:endParaRPr lang="de-CH" dirty="0"/>
          </a:p>
        </p:txBody>
      </p:sp>
    </p:spTree>
    <p:extLst>
      <p:ext uri="{BB962C8B-B14F-4D97-AF65-F5344CB8AC3E}">
        <p14:creationId xmlns:p14="http://schemas.microsoft.com/office/powerpoint/2010/main" val="4291742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79F64B2-1B96-25E4-4FF5-D8A0599871FA}"/>
              </a:ext>
            </a:extLst>
          </p:cNvPr>
          <p:cNvSpPr>
            <a:spLocks noGrp="1"/>
          </p:cNvSpPr>
          <p:nvPr>
            <p:ph type="title"/>
          </p:nvPr>
        </p:nvSpPr>
        <p:spPr>
          <a:xfrm>
            <a:off x="407988" y="441326"/>
            <a:ext cx="11376025" cy="719137"/>
          </a:xfrm>
          <a:prstGeom prst="rect">
            <a:avLst/>
          </a:prstGeom>
        </p:spPr>
        <p:txBody>
          <a:bodyPr vert="horz" wrap="square" lIns="0" tIns="0" rIns="0" bIns="0" rtlCol="0" anchor="t" anchorCtr="0">
            <a:noAutofit/>
          </a:bodyPr>
          <a:lstStyle/>
          <a:p>
            <a:r>
              <a:rPr lang="de-CH" dirty="0"/>
              <a:t>Mastertitelformat bearbeiten</a:t>
            </a:r>
          </a:p>
        </p:txBody>
      </p:sp>
      <p:sp>
        <p:nvSpPr>
          <p:cNvPr id="3" name="Textplatzhalter 2">
            <a:extLst>
              <a:ext uri="{FF2B5EF4-FFF2-40B4-BE49-F238E27FC236}">
                <a16:creationId xmlns:a16="http://schemas.microsoft.com/office/drawing/2014/main" id="{576FD48A-8F1C-5852-7E56-EA5FE1C768E6}"/>
              </a:ext>
            </a:extLst>
          </p:cNvPr>
          <p:cNvSpPr>
            <a:spLocks noGrp="1"/>
          </p:cNvSpPr>
          <p:nvPr>
            <p:ph type="body" idx="1"/>
          </p:nvPr>
        </p:nvSpPr>
        <p:spPr>
          <a:xfrm>
            <a:off x="407988" y="1376363"/>
            <a:ext cx="11376000" cy="4465637"/>
          </a:xfrm>
          <a:prstGeom prst="rect">
            <a:avLst/>
          </a:prstGeom>
        </p:spPr>
        <p:txBody>
          <a:bodyPr vert="horz" lIns="0" tIns="0" rIns="0" bIns="0" rtlCol="0">
            <a:noAutofit/>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a:p>
            <a:pPr lvl="5"/>
            <a:r>
              <a:rPr lang="de-CH" dirty="0"/>
              <a:t>6</a:t>
            </a:r>
          </a:p>
          <a:p>
            <a:pPr lvl="6"/>
            <a:r>
              <a:rPr lang="de-CH" dirty="0"/>
              <a:t>7</a:t>
            </a:r>
          </a:p>
          <a:p>
            <a:pPr lvl="7"/>
            <a:r>
              <a:rPr lang="de-CH" dirty="0"/>
              <a:t>8</a:t>
            </a:r>
          </a:p>
          <a:p>
            <a:pPr lvl="8"/>
            <a:r>
              <a:rPr lang="de-CH" dirty="0"/>
              <a:t>9</a:t>
            </a:r>
          </a:p>
        </p:txBody>
      </p:sp>
      <p:sp>
        <p:nvSpPr>
          <p:cNvPr id="5" name="Fußzeilenplatzhalter 4">
            <a:extLst>
              <a:ext uri="{FF2B5EF4-FFF2-40B4-BE49-F238E27FC236}">
                <a16:creationId xmlns:a16="http://schemas.microsoft.com/office/drawing/2014/main" id="{7AF4217D-4B62-B374-305E-46A7CEA52732}"/>
              </a:ext>
            </a:extLst>
          </p:cNvPr>
          <p:cNvSpPr>
            <a:spLocks noGrp="1"/>
          </p:cNvSpPr>
          <p:nvPr>
            <p:ph type="ftr" sz="quarter" idx="3"/>
          </p:nvPr>
        </p:nvSpPr>
        <p:spPr>
          <a:xfrm>
            <a:off x="848835" y="6113944"/>
            <a:ext cx="8992078" cy="340951"/>
          </a:xfrm>
          <a:prstGeom prst="rect">
            <a:avLst/>
          </a:prstGeom>
        </p:spPr>
        <p:txBody>
          <a:bodyPr vert="horz" lIns="0" tIns="0" rIns="0" bIns="0" rtlCol="0" anchor="b" anchorCtr="0">
            <a:noAutofit/>
          </a:bodyPr>
          <a:lstStyle>
            <a:lvl1pPr algn="l">
              <a:defRPr sz="1000">
                <a:solidFill>
                  <a:schemeClr val="tx1"/>
                </a:solidFill>
              </a:defRPr>
            </a:lvl1pPr>
          </a:lstStyle>
          <a:p>
            <a:r>
              <a:rPr lang="de-CH" smtClean="0"/>
              <a:t>Unsere Leistungen für Arbeitgebende</a:t>
            </a:r>
            <a:endParaRPr lang="de-CH" dirty="0"/>
          </a:p>
        </p:txBody>
      </p:sp>
      <p:sp>
        <p:nvSpPr>
          <p:cNvPr id="6" name="Foliennummernplatzhalter 5">
            <a:extLst>
              <a:ext uri="{FF2B5EF4-FFF2-40B4-BE49-F238E27FC236}">
                <a16:creationId xmlns:a16="http://schemas.microsoft.com/office/drawing/2014/main" id="{2E7901D0-6A2D-F4DC-FA26-D856784AFDB9}"/>
              </a:ext>
            </a:extLst>
          </p:cNvPr>
          <p:cNvSpPr>
            <a:spLocks noGrp="1"/>
          </p:cNvSpPr>
          <p:nvPr>
            <p:ph type="sldNum" sz="quarter" idx="4"/>
          </p:nvPr>
        </p:nvSpPr>
        <p:spPr>
          <a:xfrm>
            <a:off x="407988" y="6107725"/>
            <a:ext cx="432000" cy="360000"/>
          </a:xfrm>
          <a:prstGeom prst="rect">
            <a:avLst/>
          </a:prstGeom>
        </p:spPr>
        <p:txBody>
          <a:bodyPr vert="horz" lIns="0" tIns="0" rIns="0" bIns="0" rtlCol="0" anchor="b" anchorCtr="0">
            <a:noAutofit/>
          </a:bodyPr>
          <a:lstStyle>
            <a:lvl1pPr algn="l">
              <a:defRPr sz="1500" b="1">
                <a:solidFill>
                  <a:schemeClr val="tx1"/>
                </a:solidFill>
              </a:defRPr>
            </a:lvl1pPr>
          </a:lstStyle>
          <a:p>
            <a:fld id="{A0430466-86E4-41F6-8289-0DF7E7B85355}" type="slidenum">
              <a:rPr lang="de-CH" smtClean="0"/>
              <a:pPr/>
              <a:t>‹Nr.›</a:t>
            </a:fld>
            <a:endParaRPr lang="de-CH" dirty="0"/>
          </a:p>
        </p:txBody>
      </p:sp>
      <p:grpSp>
        <p:nvGrpSpPr>
          <p:cNvPr id="26" name="Gruppieren 25">
            <a:extLst>
              <a:ext uri="{FF2B5EF4-FFF2-40B4-BE49-F238E27FC236}">
                <a16:creationId xmlns:a16="http://schemas.microsoft.com/office/drawing/2014/main" id="{FB46B6F7-B07A-BC4C-3AAB-F10C350BFC11}"/>
              </a:ext>
            </a:extLst>
          </p:cNvPr>
          <p:cNvGrpSpPr>
            <a:grpSpLocks noChangeAspect="1"/>
          </p:cNvGrpSpPr>
          <p:nvPr userDrawn="1"/>
        </p:nvGrpSpPr>
        <p:grpSpPr>
          <a:xfrm>
            <a:off x="10127988" y="6143241"/>
            <a:ext cx="1656000" cy="278508"/>
            <a:chOff x="9986963" y="5770563"/>
            <a:chExt cx="1746250" cy="293687"/>
          </a:xfrm>
          <a:solidFill>
            <a:srgbClr val="000000"/>
          </a:solidFill>
        </p:grpSpPr>
        <p:sp>
          <p:nvSpPr>
            <p:cNvPr id="24" name="Freihandform: Form 23">
              <a:extLst>
                <a:ext uri="{FF2B5EF4-FFF2-40B4-BE49-F238E27FC236}">
                  <a16:creationId xmlns:a16="http://schemas.microsoft.com/office/drawing/2014/main" id="{273074FE-1F1F-ECC3-5112-61A24D33E6B9}"/>
                </a:ext>
              </a:extLst>
            </p:cNvPr>
            <p:cNvSpPr>
              <a:spLocks/>
            </p:cNvSpPr>
            <p:nvPr userDrawn="1"/>
          </p:nvSpPr>
          <p:spPr bwMode="auto">
            <a:xfrm>
              <a:off x="10426701" y="5775325"/>
              <a:ext cx="247650" cy="284162"/>
            </a:xfrm>
            <a:custGeom>
              <a:avLst/>
              <a:gdLst>
                <a:gd name="connsiteX0" fmla="*/ 123290 w 247650"/>
                <a:gd name="connsiteY0" fmla="*/ 57150 h 284162"/>
                <a:gd name="connsiteX1" fmla="*/ 90487 w 247650"/>
                <a:gd name="connsiteY1" fmla="*/ 169862 h 284162"/>
                <a:gd name="connsiteX2" fmla="*/ 157162 w 247650"/>
                <a:gd name="connsiteY2" fmla="*/ 169862 h 284162"/>
                <a:gd name="connsiteX3" fmla="*/ 124359 w 247650"/>
                <a:gd name="connsiteY3" fmla="*/ 57150 h 284162"/>
                <a:gd name="connsiteX4" fmla="*/ 93725 w 247650"/>
                <a:gd name="connsiteY4" fmla="*/ 0 h 284162"/>
                <a:gd name="connsiteX5" fmla="*/ 154286 w 247650"/>
                <a:gd name="connsiteY5" fmla="*/ 0 h 284162"/>
                <a:gd name="connsiteX6" fmla="*/ 247650 w 247650"/>
                <a:gd name="connsiteY6" fmla="*/ 284162 h 284162"/>
                <a:gd name="connsiteX7" fmla="*/ 192136 w 247650"/>
                <a:gd name="connsiteY7" fmla="*/ 284162 h 284162"/>
                <a:gd name="connsiteX8" fmla="*/ 171228 w 247650"/>
                <a:gd name="connsiteY8" fmla="*/ 212752 h 284162"/>
                <a:gd name="connsiteX9" fmla="*/ 76422 w 247650"/>
                <a:gd name="connsiteY9" fmla="*/ 212752 h 284162"/>
                <a:gd name="connsiteX10" fmla="*/ 55514 w 247650"/>
                <a:gd name="connsiteY10" fmla="*/ 284162 h 284162"/>
                <a:gd name="connsiteX11" fmla="*/ 0 w 247650"/>
                <a:gd name="connsiteY11" fmla="*/ 284162 h 284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7650" h="284162">
                  <a:moveTo>
                    <a:pt x="123290" y="57150"/>
                  </a:moveTo>
                  <a:lnTo>
                    <a:pt x="90487" y="169862"/>
                  </a:lnTo>
                  <a:lnTo>
                    <a:pt x="157162" y="169862"/>
                  </a:lnTo>
                  <a:lnTo>
                    <a:pt x="124359" y="57150"/>
                  </a:lnTo>
                  <a:close/>
                  <a:moveTo>
                    <a:pt x="93725" y="0"/>
                  </a:moveTo>
                  <a:lnTo>
                    <a:pt x="154286" y="0"/>
                  </a:lnTo>
                  <a:lnTo>
                    <a:pt x="247650" y="284162"/>
                  </a:lnTo>
                  <a:lnTo>
                    <a:pt x="192136" y="284162"/>
                  </a:lnTo>
                  <a:lnTo>
                    <a:pt x="171228" y="212752"/>
                  </a:lnTo>
                  <a:lnTo>
                    <a:pt x="76422" y="212752"/>
                  </a:lnTo>
                  <a:lnTo>
                    <a:pt x="55514" y="284162"/>
                  </a:lnTo>
                  <a:lnTo>
                    <a:pt x="0" y="284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de-CH" dirty="0"/>
            </a:p>
          </p:txBody>
        </p:sp>
        <p:sp>
          <p:nvSpPr>
            <p:cNvPr id="11" name="Freeform 6">
              <a:extLst>
                <a:ext uri="{FF2B5EF4-FFF2-40B4-BE49-F238E27FC236}">
                  <a16:creationId xmlns:a16="http://schemas.microsoft.com/office/drawing/2014/main" id="{7725725B-2A2B-758C-B5E2-900194805BD7}"/>
                </a:ext>
              </a:extLst>
            </p:cNvPr>
            <p:cNvSpPr>
              <a:spLocks/>
            </p:cNvSpPr>
            <p:nvPr userDrawn="1"/>
          </p:nvSpPr>
          <p:spPr bwMode="auto">
            <a:xfrm>
              <a:off x="11407776" y="5857875"/>
              <a:ext cx="136525" cy="206375"/>
            </a:xfrm>
            <a:custGeom>
              <a:avLst/>
              <a:gdLst>
                <a:gd name="T0" fmla="*/ 204 w 378"/>
                <a:gd name="T1" fmla="*/ 65 h 555"/>
                <a:gd name="T2" fmla="*/ 104 w 378"/>
                <a:gd name="T3" fmla="*/ 134 h 555"/>
                <a:gd name="T4" fmla="*/ 80 w 378"/>
                <a:gd name="T5" fmla="*/ 262 h 555"/>
                <a:gd name="T6" fmla="*/ 273 w 378"/>
                <a:gd name="T7" fmla="*/ 491 h 555"/>
                <a:gd name="T8" fmla="*/ 361 w 378"/>
                <a:gd name="T9" fmla="*/ 479 h 555"/>
                <a:gd name="T10" fmla="*/ 361 w 378"/>
                <a:gd name="T11" fmla="*/ 544 h 555"/>
                <a:gd name="T12" fmla="*/ 264 w 378"/>
                <a:gd name="T13" fmla="*/ 555 h 555"/>
                <a:gd name="T14" fmla="*/ 64 w 378"/>
                <a:gd name="T15" fmla="*/ 477 h 555"/>
                <a:gd name="T16" fmla="*/ 0 w 378"/>
                <a:gd name="T17" fmla="*/ 270 h 555"/>
                <a:gd name="T18" fmla="*/ 205 w 378"/>
                <a:gd name="T19" fmla="*/ 0 h 555"/>
                <a:gd name="T20" fmla="*/ 378 w 378"/>
                <a:gd name="T21" fmla="*/ 174 h 555"/>
                <a:gd name="T22" fmla="*/ 295 w 378"/>
                <a:gd name="T23" fmla="*/ 174 h 555"/>
                <a:gd name="T24" fmla="*/ 204 w 378"/>
                <a:gd name="T25" fmla="*/ 65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8" h="555">
                  <a:moveTo>
                    <a:pt x="204" y="65"/>
                  </a:moveTo>
                  <a:cubicBezTo>
                    <a:pt x="159" y="65"/>
                    <a:pt x="125" y="88"/>
                    <a:pt x="104" y="134"/>
                  </a:cubicBezTo>
                  <a:cubicBezTo>
                    <a:pt x="88" y="168"/>
                    <a:pt x="80" y="211"/>
                    <a:pt x="80" y="262"/>
                  </a:cubicBezTo>
                  <a:cubicBezTo>
                    <a:pt x="80" y="415"/>
                    <a:pt x="144" y="491"/>
                    <a:pt x="273" y="491"/>
                  </a:cubicBezTo>
                  <a:cubicBezTo>
                    <a:pt x="298" y="491"/>
                    <a:pt x="327" y="487"/>
                    <a:pt x="361" y="479"/>
                  </a:cubicBezTo>
                  <a:lnTo>
                    <a:pt x="361" y="544"/>
                  </a:lnTo>
                  <a:cubicBezTo>
                    <a:pt x="332" y="551"/>
                    <a:pt x="300" y="555"/>
                    <a:pt x="264" y="555"/>
                  </a:cubicBezTo>
                  <a:cubicBezTo>
                    <a:pt x="176" y="555"/>
                    <a:pt x="110" y="529"/>
                    <a:pt x="64" y="477"/>
                  </a:cubicBezTo>
                  <a:cubicBezTo>
                    <a:pt x="22" y="427"/>
                    <a:pt x="0" y="358"/>
                    <a:pt x="0" y="270"/>
                  </a:cubicBezTo>
                  <a:cubicBezTo>
                    <a:pt x="0" y="90"/>
                    <a:pt x="69" y="0"/>
                    <a:pt x="205" y="0"/>
                  </a:cubicBezTo>
                  <a:cubicBezTo>
                    <a:pt x="321" y="0"/>
                    <a:pt x="378" y="58"/>
                    <a:pt x="378" y="174"/>
                  </a:cubicBezTo>
                  <a:lnTo>
                    <a:pt x="295" y="174"/>
                  </a:lnTo>
                  <a:cubicBezTo>
                    <a:pt x="295" y="102"/>
                    <a:pt x="265" y="65"/>
                    <a:pt x="204"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2" name="Freeform 7">
              <a:extLst>
                <a:ext uri="{FF2B5EF4-FFF2-40B4-BE49-F238E27FC236}">
                  <a16:creationId xmlns:a16="http://schemas.microsoft.com/office/drawing/2014/main" id="{4A6CD5F4-0086-A0DB-8DAD-BC4156C10D27}"/>
                </a:ext>
              </a:extLst>
            </p:cNvPr>
            <p:cNvSpPr>
              <a:spLocks/>
            </p:cNvSpPr>
            <p:nvPr userDrawn="1"/>
          </p:nvSpPr>
          <p:spPr bwMode="auto">
            <a:xfrm>
              <a:off x="11593513" y="5775325"/>
              <a:ext cx="139700" cy="284162"/>
            </a:xfrm>
            <a:custGeom>
              <a:avLst/>
              <a:gdLst>
                <a:gd name="T0" fmla="*/ 0 w 386"/>
                <a:gd name="T1" fmla="*/ 768 h 768"/>
                <a:gd name="T2" fmla="*/ 77 w 386"/>
                <a:gd name="T3" fmla="*/ 768 h 768"/>
                <a:gd name="T4" fmla="*/ 77 w 386"/>
                <a:gd name="T5" fmla="*/ 549 h 768"/>
                <a:gd name="T6" fmla="*/ 115 w 386"/>
                <a:gd name="T7" fmla="*/ 389 h 768"/>
                <a:gd name="T8" fmla="*/ 229 w 386"/>
                <a:gd name="T9" fmla="*/ 301 h 768"/>
                <a:gd name="T10" fmla="*/ 299 w 386"/>
                <a:gd name="T11" fmla="*/ 353 h 768"/>
                <a:gd name="T12" fmla="*/ 309 w 386"/>
                <a:gd name="T13" fmla="*/ 474 h 768"/>
                <a:gd name="T14" fmla="*/ 309 w 386"/>
                <a:gd name="T15" fmla="*/ 768 h 768"/>
                <a:gd name="T16" fmla="*/ 386 w 386"/>
                <a:gd name="T17" fmla="*/ 768 h 768"/>
                <a:gd name="T18" fmla="*/ 386 w 386"/>
                <a:gd name="T19" fmla="*/ 388 h 768"/>
                <a:gd name="T20" fmla="*/ 350 w 386"/>
                <a:gd name="T21" fmla="*/ 274 h 768"/>
                <a:gd name="T22" fmla="*/ 246 w 386"/>
                <a:gd name="T23" fmla="*/ 225 h 768"/>
                <a:gd name="T24" fmla="*/ 77 w 386"/>
                <a:gd name="T25" fmla="*/ 360 h 768"/>
                <a:gd name="T26" fmla="*/ 77 w 386"/>
                <a:gd name="T27" fmla="*/ 0 h 768"/>
                <a:gd name="T28" fmla="*/ 0 w 386"/>
                <a:gd name="T29" fmla="*/ 0 h 768"/>
                <a:gd name="T30" fmla="*/ 0 w 386"/>
                <a:gd name="T31"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6" h="768">
                  <a:moveTo>
                    <a:pt x="0" y="768"/>
                  </a:moveTo>
                  <a:lnTo>
                    <a:pt x="77" y="768"/>
                  </a:lnTo>
                  <a:lnTo>
                    <a:pt x="77" y="549"/>
                  </a:lnTo>
                  <a:cubicBezTo>
                    <a:pt x="77" y="493"/>
                    <a:pt x="90" y="439"/>
                    <a:pt x="115" y="389"/>
                  </a:cubicBezTo>
                  <a:cubicBezTo>
                    <a:pt x="145" y="331"/>
                    <a:pt x="183" y="301"/>
                    <a:pt x="229" y="301"/>
                  </a:cubicBezTo>
                  <a:cubicBezTo>
                    <a:pt x="265" y="301"/>
                    <a:pt x="288" y="319"/>
                    <a:pt x="299" y="353"/>
                  </a:cubicBezTo>
                  <a:cubicBezTo>
                    <a:pt x="305" y="375"/>
                    <a:pt x="309" y="416"/>
                    <a:pt x="309" y="474"/>
                  </a:cubicBezTo>
                  <a:lnTo>
                    <a:pt x="309" y="768"/>
                  </a:lnTo>
                  <a:lnTo>
                    <a:pt x="386" y="768"/>
                  </a:lnTo>
                  <a:lnTo>
                    <a:pt x="386" y="388"/>
                  </a:lnTo>
                  <a:cubicBezTo>
                    <a:pt x="386" y="342"/>
                    <a:pt x="374" y="304"/>
                    <a:pt x="350" y="274"/>
                  </a:cubicBezTo>
                  <a:cubicBezTo>
                    <a:pt x="325" y="241"/>
                    <a:pt x="290" y="225"/>
                    <a:pt x="246" y="225"/>
                  </a:cubicBezTo>
                  <a:cubicBezTo>
                    <a:pt x="164" y="225"/>
                    <a:pt x="108" y="270"/>
                    <a:pt x="77" y="360"/>
                  </a:cubicBezTo>
                  <a:lnTo>
                    <a:pt x="77" y="0"/>
                  </a:lnTo>
                  <a:lnTo>
                    <a:pt x="0" y="0"/>
                  </a:lnTo>
                  <a:lnTo>
                    <a:pt x="0" y="7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3" name="Rectangle 8">
              <a:extLst>
                <a:ext uri="{FF2B5EF4-FFF2-40B4-BE49-F238E27FC236}">
                  <a16:creationId xmlns:a16="http://schemas.microsoft.com/office/drawing/2014/main" id="{54E41786-F0E5-A082-C17D-938A2623B51F}"/>
                </a:ext>
              </a:extLst>
            </p:cNvPr>
            <p:cNvSpPr>
              <a:spLocks noChangeArrowheads="1"/>
            </p:cNvSpPr>
            <p:nvPr userDrawn="1"/>
          </p:nvSpPr>
          <p:spPr bwMode="auto">
            <a:xfrm>
              <a:off x="11322051" y="5775325"/>
              <a:ext cx="36513" cy="365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4" name="Rectangle 9">
              <a:extLst>
                <a:ext uri="{FF2B5EF4-FFF2-40B4-BE49-F238E27FC236}">
                  <a16:creationId xmlns:a16="http://schemas.microsoft.com/office/drawing/2014/main" id="{A7712589-A2F3-2E37-4F99-F2690296D9F4}"/>
                </a:ext>
              </a:extLst>
            </p:cNvPr>
            <p:cNvSpPr>
              <a:spLocks noChangeArrowheads="1"/>
            </p:cNvSpPr>
            <p:nvPr userDrawn="1"/>
          </p:nvSpPr>
          <p:spPr bwMode="auto">
            <a:xfrm>
              <a:off x="11326813" y="5864225"/>
              <a:ext cx="26988" cy="1952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6" name="Freeform 10">
              <a:extLst>
                <a:ext uri="{FF2B5EF4-FFF2-40B4-BE49-F238E27FC236}">
                  <a16:creationId xmlns:a16="http://schemas.microsoft.com/office/drawing/2014/main" id="{774A192D-E247-17AE-D0BE-EF380BB33EBE}"/>
                </a:ext>
              </a:extLst>
            </p:cNvPr>
            <p:cNvSpPr>
              <a:spLocks/>
            </p:cNvSpPr>
            <p:nvPr userDrawn="1"/>
          </p:nvSpPr>
          <p:spPr bwMode="auto">
            <a:xfrm>
              <a:off x="11187113" y="5857875"/>
              <a:ext cx="93663" cy="201612"/>
            </a:xfrm>
            <a:custGeom>
              <a:avLst/>
              <a:gdLst>
                <a:gd name="T0" fmla="*/ 0 w 258"/>
                <a:gd name="T1" fmla="*/ 544 h 544"/>
                <a:gd name="T2" fmla="*/ 76 w 258"/>
                <a:gd name="T3" fmla="*/ 544 h 544"/>
                <a:gd name="T4" fmla="*/ 76 w 258"/>
                <a:gd name="T5" fmla="*/ 324 h 544"/>
                <a:gd name="T6" fmla="*/ 121 w 258"/>
                <a:gd name="T7" fmla="*/ 150 h 544"/>
                <a:gd name="T8" fmla="*/ 258 w 258"/>
                <a:gd name="T9" fmla="*/ 83 h 544"/>
                <a:gd name="T10" fmla="*/ 258 w 258"/>
                <a:gd name="T11" fmla="*/ 0 h 544"/>
                <a:gd name="T12" fmla="*/ 79 w 258"/>
                <a:gd name="T13" fmla="*/ 116 h 544"/>
                <a:gd name="T14" fmla="*/ 76 w 258"/>
                <a:gd name="T15" fmla="*/ 116 h 544"/>
                <a:gd name="T16" fmla="*/ 76 w 258"/>
                <a:gd name="T17" fmla="*/ 14 h 544"/>
                <a:gd name="T18" fmla="*/ 0 w 258"/>
                <a:gd name="T19" fmla="*/ 14 h 544"/>
                <a:gd name="T20" fmla="*/ 0 w 258"/>
                <a:gd name="T21" fmla="*/ 544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544">
                  <a:moveTo>
                    <a:pt x="0" y="544"/>
                  </a:moveTo>
                  <a:lnTo>
                    <a:pt x="76" y="544"/>
                  </a:lnTo>
                  <a:lnTo>
                    <a:pt x="76" y="324"/>
                  </a:lnTo>
                  <a:cubicBezTo>
                    <a:pt x="76" y="250"/>
                    <a:pt x="91" y="192"/>
                    <a:pt x="121" y="150"/>
                  </a:cubicBezTo>
                  <a:cubicBezTo>
                    <a:pt x="153" y="105"/>
                    <a:pt x="198" y="83"/>
                    <a:pt x="258" y="83"/>
                  </a:cubicBezTo>
                  <a:lnTo>
                    <a:pt x="258" y="0"/>
                  </a:lnTo>
                  <a:cubicBezTo>
                    <a:pt x="172" y="0"/>
                    <a:pt x="113" y="39"/>
                    <a:pt x="79" y="116"/>
                  </a:cubicBezTo>
                  <a:lnTo>
                    <a:pt x="76" y="116"/>
                  </a:lnTo>
                  <a:lnTo>
                    <a:pt x="76" y="14"/>
                  </a:lnTo>
                  <a:lnTo>
                    <a:pt x="0" y="14"/>
                  </a:lnTo>
                  <a:lnTo>
                    <a:pt x="0" y="5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7" name="Freeform 11">
              <a:extLst>
                <a:ext uri="{FF2B5EF4-FFF2-40B4-BE49-F238E27FC236}">
                  <a16:creationId xmlns:a16="http://schemas.microsoft.com/office/drawing/2014/main" id="{21B332EC-ACB5-B882-5237-8F227F1553EC}"/>
                </a:ext>
              </a:extLst>
            </p:cNvPr>
            <p:cNvSpPr>
              <a:spLocks/>
            </p:cNvSpPr>
            <p:nvPr userDrawn="1"/>
          </p:nvSpPr>
          <p:spPr bwMode="auto">
            <a:xfrm>
              <a:off x="10985501" y="5864225"/>
              <a:ext cx="139700" cy="200025"/>
            </a:xfrm>
            <a:custGeom>
              <a:avLst/>
              <a:gdLst>
                <a:gd name="T0" fmla="*/ 306 w 383"/>
                <a:gd name="T1" fmla="*/ 530 h 542"/>
                <a:gd name="T2" fmla="*/ 383 w 383"/>
                <a:gd name="T3" fmla="*/ 530 h 542"/>
                <a:gd name="T4" fmla="*/ 383 w 383"/>
                <a:gd name="T5" fmla="*/ 0 h 542"/>
                <a:gd name="T6" fmla="*/ 306 w 383"/>
                <a:gd name="T7" fmla="*/ 0 h 542"/>
                <a:gd name="T8" fmla="*/ 306 w 383"/>
                <a:gd name="T9" fmla="*/ 218 h 542"/>
                <a:gd name="T10" fmla="*/ 269 w 383"/>
                <a:gd name="T11" fmla="*/ 381 h 542"/>
                <a:gd name="T12" fmla="*/ 156 w 383"/>
                <a:gd name="T13" fmla="*/ 467 h 542"/>
                <a:gd name="T14" fmla="*/ 86 w 383"/>
                <a:gd name="T15" fmla="*/ 415 h 542"/>
                <a:gd name="T16" fmla="*/ 76 w 383"/>
                <a:gd name="T17" fmla="*/ 294 h 542"/>
                <a:gd name="T18" fmla="*/ 76 w 383"/>
                <a:gd name="T19" fmla="*/ 0 h 542"/>
                <a:gd name="T20" fmla="*/ 0 w 383"/>
                <a:gd name="T21" fmla="*/ 0 h 542"/>
                <a:gd name="T22" fmla="*/ 0 w 383"/>
                <a:gd name="T23" fmla="*/ 379 h 542"/>
                <a:gd name="T24" fmla="*/ 35 w 383"/>
                <a:gd name="T25" fmla="*/ 493 h 542"/>
                <a:gd name="T26" fmla="*/ 137 w 383"/>
                <a:gd name="T27" fmla="*/ 542 h 542"/>
                <a:gd name="T28" fmla="*/ 306 w 383"/>
                <a:gd name="T29" fmla="*/ 407 h 542"/>
                <a:gd name="T30" fmla="*/ 306 w 383"/>
                <a:gd name="T31" fmla="*/ 53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3" h="542">
                  <a:moveTo>
                    <a:pt x="306" y="530"/>
                  </a:moveTo>
                  <a:lnTo>
                    <a:pt x="383" y="530"/>
                  </a:lnTo>
                  <a:lnTo>
                    <a:pt x="383" y="0"/>
                  </a:lnTo>
                  <a:lnTo>
                    <a:pt x="306" y="0"/>
                  </a:lnTo>
                  <a:lnTo>
                    <a:pt x="306" y="218"/>
                  </a:lnTo>
                  <a:cubicBezTo>
                    <a:pt x="306" y="278"/>
                    <a:pt x="293" y="332"/>
                    <a:pt x="269" y="381"/>
                  </a:cubicBezTo>
                  <a:cubicBezTo>
                    <a:pt x="240" y="438"/>
                    <a:pt x="202" y="467"/>
                    <a:pt x="156" y="467"/>
                  </a:cubicBezTo>
                  <a:cubicBezTo>
                    <a:pt x="120" y="467"/>
                    <a:pt x="97" y="449"/>
                    <a:pt x="86" y="415"/>
                  </a:cubicBezTo>
                  <a:cubicBezTo>
                    <a:pt x="80" y="393"/>
                    <a:pt x="76" y="353"/>
                    <a:pt x="76" y="294"/>
                  </a:cubicBezTo>
                  <a:lnTo>
                    <a:pt x="76" y="0"/>
                  </a:lnTo>
                  <a:lnTo>
                    <a:pt x="0" y="0"/>
                  </a:lnTo>
                  <a:lnTo>
                    <a:pt x="0" y="379"/>
                  </a:lnTo>
                  <a:cubicBezTo>
                    <a:pt x="0" y="425"/>
                    <a:pt x="12" y="463"/>
                    <a:pt x="35" y="493"/>
                  </a:cubicBezTo>
                  <a:cubicBezTo>
                    <a:pt x="59" y="526"/>
                    <a:pt x="93" y="542"/>
                    <a:pt x="137" y="542"/>
                  </a:cubicBezTo>
                  <a:cubicBezTo>
                    <a:pt x="221" y="542"/>
                    <a:pt x="278" y="497"/>
                    <a:pt x="306" y="407"/>
                  </a:cubicBezTo>
                  <a:lnTo>
                    <a:pt x="306"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8" name="Rectangle 12">
              <a:extLst>
                <a:ext uri="{FF2B5EF4-FFF2-40B4-BE49-F238E27FC236}">
                  <a16:creationId xmlns:a16="http://schemas.microsoft.com/office/drawing/2014/main" id="{B19EDD6E-373F-FB47-D216-F41472180AE1}"/>
                </a:ext>
              </a:extLst>
            </p:cNvPr>
            <p:cNvSpPr>
              <a:spLocks noChangeArrowheads="1"/>
            </p:cNvSpPr>
            <p:nvPr userDrawn="1"/>
          </p:nvSpPr>
          <p:spPr bwMode="auto">
            <a:xfrm>
              <a:off x="11075988" y="5788025"/>
              <a:ext cx="36513" cy="365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19" name="Rectangle 13">
              <a:extLst>
                <a:ext uri="{FF2B5EF4-FFF2-40B4-BE49-F238E27FC236}">
                  <a16:creationId xmlns:a16="http://schemas.microsoft.com/office/drawing/2014/main" id="{FBA79FD1-5743-0DFC-0DBB-0D7A47755D93}"/>
                </a:ext>
              </a:extLst>
            </p:cNvPr>
            <p:cNvSpPr>
              <a:spLocks noChangeArrowheads="1"/>
            </p:cNvSpPr>
            <p:nvPr userDrawn="1"/>
          </p:nvSpPr>
          <p:spPr bwMode="auto">
            <a:xfrm>
              <a:off x="11004551" y="5788025"/>
              <a:ext cx="36513" cy="365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20" name="Freeform 14">
              <a:extLst>
                <a:ext uri="{FF2B5EF4-FFF2-40B4-BE49-F238E27FC236}">
                  <a16:creationId xmlns:a16="http://schemas.microsoft.com/office/drawing/2014/main" id="{4272B44A-D5AE-FA44-392B-7411377ABD39}"/>
                </a:ext>
              </a:extLst>
            </p:cNvPr>
            <p:cNvSpPr>
              <a:spLocks/>
            </p:cNvSpPr>
            <p:nvPr userDrawn="1"/>
          </p:nvSpPr>
          <p:spPr bwMode="auto">
            <a:xfrm>
              <a:off x="10769601" y="5775325"/>
              <a:ext cx="174625" cy="284162"/>
            </a:xfrm>
            <a:custGeom>
              <a:avLst/>
              <a:gdLst>
                <a:gd name="T0" fmla="*/ 0 w 486"/>
                <a:gd name="T1" fmla="*/ 768 h 768"/>
                <a:gd name="T2" fmla="*/ 486 w 486"/>
                <a:gd name="T3" fmla="*/ 768 h 768"/>
                <a:gd name="T4" fmla="*/ 486 w 486"/>
                <a:gd name="T5" fmla="*/ 696 h 768"/>
                <a:gd name="T6" fmla="*/ 98 w 486"/>
                <a:gd name="T7" fmla="*/ 696 h 768"/>
                <a:gd name="T8" fmla="*/ 470 w 486"/>
                <a:gd name="T9" fmla="*/ 74 h 768"/>
                <a:gd name="T10" fmla="*/ 470 w 486"/>
                <a:gd name="T11" fmla="*/ 0 h 768"/>
                <a:gd name="T12" fmla="*/ 18 w 486"/>
                <a:gd name="T13" fmla="*/ 0 h 768"/>
                <a:gd name="T14" fmla="*/ 18 w 486"/>
                <a:gd name="T15" fmla="*/ 72 h 768"/>
                <a:gd name="T16" fmla="*/ 373 w 486"/>
                <a:gd name="T17" fmla="*/ 72 h 768"/>
                <a:gd name="T18" fmla="*/ 0 w 486"/>
                <a:gd name="T19" fmla="*/ 693 h 768"/>
                <a:gd name="T20" fmla="*/ 0 w 486"/>
                <a:gd name="T21"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768">
                  <a:moveTo>
                    <a:pt x="0" y="768"/>
                  </a:moveTo>
                  <a:lnTo>
                    <a:pt x="486" y="768"/>
                  </a:lnTo>
                  <a:lnTo>
                    <a:pt x="486" y="696"/>
                  </a:lnTo>
                  <a:lnTo>
                    <a:pt x="98" y="696"/>
                  </a:lnTo>
                  <a:lnTo>
                    <a:pt x="470" y="74"/>
                  </a:lnTo>
                  <a:lnTo>
                    <a:pt x="470" y="0"/>
                  </a:lnTo>
                  <a:lnTo>
                    <a:pt x="18" y="0"/>
                  </a:lnTo>
                  <a:lnTo>
                    <a:pt x="18" y="72"/>
                  </a:lnTo>
                  <a:lnTo>
                    <a:pt x="373" y="72"/>
                  </a:lnTo>
                  <a:lnTo>
                    <a:pt x="0" y="693"/>
                  </a:lnTo>
                  <a:lnTo>
                    <a:pt x="0" y="7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21" name="Freeform 15">
              <a:extLst>
                <a:ext uri="{FF2B5EF4-FFF2-40B4-BE49-F238E27FC236}">
                  <a16:creationId xmlns:a16="http://schemas.microsoft.com/office/drawing/2014/main" id="{F85222B1-9220-F3DB-CA85-0ED91DA6B297}"/>
                </a:ext>
              </a:extLst>
            </p:cNvPr>
            <p:cNvSpPr>
              <a:spLocks/>
            </p:cNvSpPr>
            <p:nvPr userDrawn="1"/>
          </p:nvSpPr>
          <p:spPr bwMode="auto">
            <a:xfrm>
              <a:off x="9986963" y="5770563"/>
              <a:ext cx="174625" cy="293687"/>
            </a:xfrm>
            <a:custGeom>
              <a:avLst/>
              <a:gdLst>
                <a:gd name="T0" fmla="*/ 239 w 484"/>
                <a:gd name="T1" fmla="*/ 295 h 791"/>
                <a:gd name="T2" fmla="*/ 398 w 484"/>
                <a:gd name="T3" fmla="*/ 398 h 791"/>
                <a:gd name="T4" fmla="*/ 484 w 484"/>
                <a:gd name="T5" fmla="*/ 566 h 791"/>
                <a:gd name="T6" fmla="*/ 397 w 484"/>
                <a:gd name="T7" fmla="*/ 741 h 791"/>
                <a:gd name="T8" fmla="*/ 195 w 484"/>
                <a:gd name="T9" fmla="*/ 791 h 791"/>
                <a:gd name="T10" fmla="*/ 1 w 484"/>
                <a:gd name="T11" fmla="*/ 755 h 791"/>
                <a:gd name="T12" fmla="*/ 1 w 484"/>
                <a:gd name="T13" fmla="*/ 602 h 791"/>
                <a:gd name="T14" fmla="*/ 207 w 484"/>
                <a:gd name="T15" fmla="*/ 661 h 791"/>
                <a:gd name="T16" fmla="*/ 292 w 484"/>
                <a:gd name="T17" fmla="*/ 643 h 791"/>
                <a:gd name="T18" fmla="*/ 332 w 484"/>
                <a:gd name="T19" fmla="*/ 574 h 791"/>
                <a:gd name="T20" fmla="*/ 246 w 484"/>
                <a:gd name="T21" fmla="*/ 464 h 791"/>
                <a:gd name="T22" fmla="*/ 86 w 484"/>
                <a:gd name="T23" fmla="*/ 374 h 791"/>
                <a:gd name="T24" fmla="*/ 0 w 484"/>
                <a:gd name="T25" fmla="*/ 208 h 791"/>
                <a:gd name="T26" fmla="*/ 82 w 484"/>
                <a:gd name="T27" fmla="*/ 47 h 791"/>
                <a:gd name="T28" fmla="*/ 266 w 484"/>
                <a:gd name="T29" fmla="*/ 0 h 791"/>
                <a:gd name="T30" fmla="*/ 444 w 484"/>
                <a:gd name="T31" fmla="*/ 28 h 791"/>
                <a:gd name="T32" fmla="*/ 444 w 484"/>
                <a:gd name="T33" fmla="*/ 175 h 791"/>
                <a:gd name="T34" fmla="*/ 257 w 484"/>
                <a:gd name="T35" fmla="*/ 128 h 791"/>
                <a:gd name="T36" fmla="*/ 153 w 484"/>
                <a:gd name="T37" fmla="*/ 203 h 791"/>
                <a:gd name="T38" fmla="*/ 239 w 484"/>
                <a:gd name="T39" fmla="*/ 295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4" h="791">
                  <a:moveTo>
                    <a:pt x="239" y="295"/>
                  </a:moveTo>
                  <a:cubicBezTo>
                    <a:pt x="327" y="347"/>
                    <a:pt x="380" y="381"/>
                    <a:pt x="398" y="398"/>
                  </a:cubicBezTo>
                  <a:cubicBezTo>
                    <a:pt x="455" y="447"/>
                    <a:pt x="484" y="503"/>
                    <a:pt x="484" y="566"/>
                  </a:cubicBezTo>
                  <a:cubicBezTo>
                    <a:pt x="484" y="643"/>
                    <a:pt x="455" y="702"/>
                    <a:pt x="397" y="741"/>
                  </a:cubicBezTo>
                  <a:cubicBezTo>
                    <a:pt x="347" y="774"/>
                    <a:pt x="280" y="791"/>
                    <a:pt x="195" y="791"/>
                  </a:cubicBezTo>
                  <a:cubicBezTo>
                    <a:pt x="132" y="791"/>
                    <a:pt x="67" y="779"/>
                    <a:pt x="1" y="755"/>
                  </a:cubicBezTo>
                  <a:lnTo>
                    <a:pt x="1" y="602"/>
                  </a:lnTo>
                  <a:cubicBezTo>
                    <a:pt x="76" y="641"/>
                    <a:pt x="145" y="661"/>
                    <a:pt x="207" y="661"/>
                  </a:cubicBezTo>
                  <a:cubicBezTo>
                    <a:pt x="242" y="661"/>
                    <a:pt x="270" y="655"/>
                    <a:pt x="292" y="643"/>
                  </a:cubicBezTo>
                  <a:cubicBezTo>
                    <a:pt x="319" y="628"/>
                    <a:pt x="332" y="605"/>
                    <a:pt x="332" y="574"/>
                  </a:cubicBezTo>
                  <a:cubicBezTo>
                    <a:pt x="332" y="534"/>
                    <a:pt x="303" y="498"/>
                    <a:pt x="246" y="464"/>
                  </a:cubicBezTo>
                  <a:cubicBezTo>
                    <a:pt x="192" y="435"/>
                    <a:pt x="139" y="405"/>
                    <a:pt x="86" y="374"/>
                  </a:cubicBezTo>
                  <a:cubicBezTo>
                    <a:pt x="29" y="330"/>
                    <a:pt x="0" y="275"/>
                    <a:pt x="0" y="208"/>
                  </a:cubicBezTo>
                  <a:cubicBezTo>
                    <a:pt x="0" y="137"/>
                    <a:pt x="27" y="84"/>
                    <a:pt x="82" y="47"/>
                  </a:cubicBezTo>
                  <a:cubicBezTo>
                    <a:pt x="129" y="16"/>
                    <a:pt x="190" y="0"/>
                    <a:pt x="266" y="0"/>
                  </a:cubicBezTo>
                  <a:cubicBezTo>
                    <a:pt x="320" y="0"/>
                    <a:pt x="380" y="9"/>
                    <a:pt x="444" y="28"/>
                  </a:cubicBezTo>
                  <a:lnTo>
                    <a:pt x="444" y="175"/>
                  </a:lnTo>
                  <a:cubicBezTo>
                    <a:pt x="371" y="144"/>
                    <a:pt x="309" y="128"/>
                    <a:pt x="257" y="128"/>
                  </a:cubicBezTo>
                  <a:cubicBezTo>
                    <a:pt x="188" y="128"/>
                    <a:pt x="153" y="153"/>
                    <a:pt x="153" y="203"/>
                  </a:cubicBezTo>
                  <a:cubicBezTo>
                    <a:pt x="153" y="230"/>
                    <a:pt x="182" y="261"/>
                    <a:pt x="239" y="2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sp>
          <p:nvSpPr>
            <p:cNvPr id="23" name="Freeform 17">
              <a:extLst>
                <a:ext uri="{FF2B5EF4-FFF2-40B4-BE49-F238E27FC236}">
                  <a16:creationId xmlns:a16="http://schemas.microsoft.com/office/drawing/2014/main" id="{5348A63E-7A0E-6867-6AB9-AAE9558AF066}"/>
                </a:ext>
              </a:extLst>
            </p:cNvPr>
            <p:cNvSpPr>
              <a:spLocks/>
            </p:cNvSpPr>
            <p:nvPr userDrawn="1"/>
          </p:nvSpPr>
          <p:spPr bwMode="auto">
            <a:xfrm>
              <a:off x="10185401" y="5775325"/>
              <a:ext cx="254000" cy="284162"/>
            </a:xfrm>
            <a:custGeom>
              <a:avLst/>
              <a:gdLst>
                <a:gd name="T0" fmla="*/ 348 w 701"/>
                <a:gd name="T1" fmla="*/ 603 h 768"/>
                <a:gd name="T2" fmla="*/ 350 w 701"/>
                <a:gd name="T3" fmla="*/ 603 h 768"/>
                <a:gd name="T4" fmla="*/ 539 w 701"/>
                <a:gd name="T5" fmla="*/ 0 h 768"/>
                <a:gd name="T6" fmla="*/ 701 w 701"/>
                <a:gd name="T7" fmla="*/ 0 h 768"/>
                <a:gd name="T8" fmla="*/ 434 w 701"/>
                <a:gd name="T9" fmla="*/ 768 h 768"/>
                <a:gd name="T10" fmla="*/ 261 w 701"/>
                <a:gd name="T11" fmla="*/ 768 h 768"/>
                <a:gd name="T12" fmla="*/ 0 w 701"/>
                <a:gd name="T13" fmla="*/ 0 h 768"/>
                <a:gd name="T14" fmla="*/ 162 w 701"/>
                <a:gd name="T15" fmla="*/ 0 h 768"/>
                <a:gd name="T16" fmla="*/ 348 w 701"/>
                <a:gd name="T17" fmla="*/ 603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1" h="768">
                  <a:moveTo>
                    <a:pt x="348" y="603"/>
                  </a:moveTo>
                  <a:lnTo>
                    <a:pt x="350" y="603"/>
                  </a:lnTo>
                  <a:lnTo>
                    <a:pt x="539" y="0"/>
                  </a:lnTo>
                  <a:lnTo>
                    <a:pt x="701" y="0"/>
                  </a:lnTo>
                  <a:lnTo>
                    <a:pt x="434" y="768"/>
                  </a:lnTo>
                  <a:lnTo>
                    <a:pt x="261" y="768"/>
                  </a:lnTo>
                  <a:lnTo>
                    <a:pt x="0" y="0"/>
                  </a:lnTo>
                  <a:lnTo>
                    <a:pt x="162" y="0"/>
                  </a:lnTo>
                  <a:lnTo>
                    <a:pt x="348" y="6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CH" dirty="0"/>
            </a:p>
          </p:txBody>
        </p:sp>
      </p:grpSp>
    </p:spTree>
    <p:extLst>
      <p:ext uri="{BB962C8B-B14F-4D97-AF65-F5344CB8AC3E}">
        <p14:creationId xmlns:p14="http://schemas.microsoft.com/office/powerpoint/2010/main" val="290513217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9" r:id="rId5"/>
    <p:sldLayoutId id="2147483680" r:id="rId6"/>
    <p:sldLayoutId id="2147483679" r:id="rId7"/>
    <p:sldLayoutId id="2147483677" r:id="rId8"/>
    <p:sldLayoutId id="2147483681" r:id="rId9"/>
    <p:sldLayoutId id="2147483678" r:id="rId10"/>
    <p:sldLayoutId id="2147483663" r:id="rId11"/>
    <p:sldLayoutId id="2147483662" r:id="rId12"/>
    <p:sldLayoutId id="2147483673" r:id="rId13"/>
    <p:sldLayoutId id="2147483674" r:id="rId14"/>
    <p:sldLayoutId id="2147483664" r:id="rId15"/>
    <p:sldLayoutId id="2147483665" r:id="rId16"/>
    <p:sldLayoutId id="2147483666" r:id="rId17"/>
    <p:sldLayoutId id="2147483667" r:id="rId18"/>
    <p:sldLayoutId id="2147483668" r:id="rId19"/>
    <p:sldLayoutId id="2147483669" r:id="rId20"/>
    <p:sldLayoutId id="2147483675" r:id="rId21"/>
    <p:sldLayoutId id="2147483670" r:id="rId22"/>
    <p:sldLayoutId id="2147483671" r:id="rId23"/>
    <p:sldLayoutId id="2147483672" r:id="rId24"/>
    <p:sldLayoutId id="2147483676" r:id="rId25"/>
    <p:sldLayoutId id="2147483654" r:id="rId26"/>
    <p:sldLayoutId id="2147483655" r:id="rId27"/>
    <p:sldLayoutId id="2147483661" r:id="rId28"/>
  </p:sldLayoutIdLst>
  <p:hf hdr="0" dt="0"/>
  <p:txStyles>
    <p:titleStyle>
      <a:lvl1pPr algn="l" defTabSz="914400" rtl="0" eaLnBrk="1" latinLnBrk="0" hangingPunct="1">
        <a:lnSpc>
          <a:spcPct val="90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7000"/>
        </a:lnSpc>
        <a:spcBef>
          <a:spcPts val="0"/>
        </a:spcBef>
        <a:buFont typeface="SVARotis" panose="00000400000000000000" pitchFamily="2" charset="0"/>
        <a:buNone/>
        <a:defRPr sz="1800" kern="1200">
          <a:solidFill>
            <a:schemeClr val="tx1"/>
          </a:solidFill>
          <a:latin typeface="+mn-lt"/>
          <a:ea typeface="+mn-ea"/>
          <a:cs typeface="+mn-cs"/>
        </a:defRPr>
      </a:lvl1pPr>
      <a:lvl2pPr marL="0" indent="-180000" algn="l" defTabSz="914400" rtl="0" eaLnBrk="1" latinLnBrk="0" hangingPunct="1">
        <a:lnSpc>
          <a:spcPct val="107000"/>
        </a:lnSpc>
        <a:spcBef>
          <a:spcPts val="0"/>
        </a:spcBef>
        <a:buFont typeface="SVARotis" panose="00000400000000000000" pitchFamily="2" charset="0"/>
        <a:buChar char="–"/>
        <a:defRPr sz="1800" kern="1200">
          <a:solidFill>
            <a:schemeClr val="tx1"/>
          </a:solidFill>
          <a:latin typeface="+mn-lt"/>
          <a:ea typeface="+mn-ea"/>
          <a:cs typeface="+mn-cs"/>
        </a:defRPr>
      </a:lvl2pPr>
      <a:lvl3pPr marL="360000" indent="-180000" algn="l" defTabSz="914400" rtl="0" eaLnBrk="1" latinLnBrk="0" hangingPunct="1">
        <a:lnSpc>
          <a:spcPct val="107000"/>
        </a:lnSpc>
        <a:spcBef>
          <a:spcPts val="0"/>
        </a:spcBef>
        <a:buFont typeface="SVARotis" panose="00000400000000000000" pitchFamily="2" charset="0"/>
        <a:buChar char="–"/>
        <a:defRPr sz="1800" kern="1200">
          <a:solidFill>
            <a:schemeClr val="tx1"/>
          </a:solidFill>
          <a:latin typeface="+mn-lt"/>
          <a:ea typeface="+mn-ea"/>
          <a:cs typeface="+mn-cs"/>
        </a:defRPr>
      </a:lvl3pPr>
      <a:lvl4pPr marL="540000" indent="-180000" algn="l" defTabSz="914400" rtl="0" eaLnBrk="1" latinLnBrk="0" hangingPunct="1">
        <a:lnSpc>
          <a:spcPct val="107000"/>
        </a:lnSpc>
        <a:spcBef>
          <a:spcPts val="0"/>
        </a:spcBef>
        <a:buFont typeface="SVARotis" panose="00000400000000000000" pitchFamily="2" charset="0"/>
        <a:buChar char="–"/>
        <a:defRPr sz="1800" kern="1200">
          <a:solidFill>
            <a:schemeClr val="tx1"/>
          </a:solidFill>
          <a:latin typeface="+mn-lt"/>
          <a:ea typeface="+mn-ea"/>
          <a:cs typeface="+mn-cs"/>
        </a:defRPr>
      </a:lvl4pPr>
      <a:lvl5pPr marL="720000" indent="-180000" algn="l" defTabSz="914400" rtl="0" eaLnBrk="1" latinLnBrk="0" hangingPunct="1">
        <a:lnSpc>
          <a:spcPct val="107000"/>
        </a:lnSpc>
        <a:spcBef>
          <a:spcPts val="0"/>
        </a:spcBef>
        <a:buFont typeface="SVARotis" panose="00000400000000000000" pitchFamily="2" charset="0"/>
        <a:buChar char="–"/>
        <a:defRPr sz="1800" kern="1200">
          <a:solidFill>
            <a:schemeClr val="tx1"/>
          </a:solidFill>
          <a:latin typeface="+mn-lt"/>
          <a:ea typeface="+mn-ea"/>
          <a:cs typeface="+mn-cs"/>
        </a:defRPr>
      </a:lvl5pPr>
      <a:lvl6pPr marL="900000" indent="-180000" algn="l" defTabSz="914400" rtl="0" eaLnBrk="1" latinLnBrk="0" hangingPunct="1">
        <a:lnSpc>
          <a:spcPct val="107000"/>
        </a:lnSpc>
        <a:spcBef>
          <a:spcPts val="0"/>
        </a:spcBef>
        <a:buFont typeface="SVARotis" panose="00000400000000000000" pitchFamily="2" charset="0"/>
        <a:buChar char="–"/>
        <a:defRPr sz="1800" kern="1200">
          <a:solidFill>
            <a:schemeClr val="tx1"/>
          </a:solidFill>
          <a:latin typeface="+mn-lt"/>
          <a:ea typeface="+mn-ea"/>
          <a:cs typeface="+mn-cs"/>
        </a:defRPr>
      </a:lvl6pPr>
      <a:lvl7pPr marL="1080000" indent="-180000" algn="l" defTabSz="914400" rtl="0" eaLnBrk="1" latinLnBrk="0" hangingPunct="1">
        <a:lnSpc>
          <a:spcPct val="107000"/>
        </a:lnSpc>
        <a:spcBef>
          <a:spcPts val="0"/>
        </a:spcBef>
        <a:buFont typeface="SVARotis" panose="00000400000000000000" pitchFamily="2" charset="0"/>
        <a:buChar char="–"/>
        <a:defRPr sz="1800" kern="1200">
          <a:solidFill>
            <a:schemeClr val="tx1"/>
          </a:solidFill>
          <a:latin typeface="+mn-lt"/>
          <a:ea typeface="+mn-ea"/>
          <a:cs typeface="+mn-cs"/>
        </a:defRPr>
      </a:lvl7pPr>
      <a:lvl8pPr marL="1260000" indent="-180000" algn="l" defTabSz="914400" rtl="0" eaLnBrk="1" latinLnBrk="0" hangingPunct="1">
        <a:lnSpc>
          <a:spcPct val="107000"/>
        </a:lnSpc>
        <a:spcBef>
          <a:spcPts val="0"/>
        </a:spcBef>
        <a:buFont typeface="SVARotis" panose="00000400000000000000" pitchFamily="2" charset="0"/>
        <a:buChar char="–"/>
        <a:defRPr sz="1800" kern="1200">
          <a:solidFill>
            <a:schemeClr val="tx1"/>
          </a:solidFill>
          <a:latin typeface="+mn-lt"/>
          <a:ea typeface="+mn-ea"/>
          <a:cs typeface="+mn-cs"/>
        </a:defRPr>
      </a:lvl8pPr>
      <a:lvl9pPr marL="1440000" indent="-180000" algn="l" defTabSz="914400" rtl="0" eaLnBrk="1" latinLnBrk="0" hangingPunct="1">
        <a:lnSpc>
          <a:spcPct val="107000"/>
        </a:lnSpc>
        <a:spcBef>
          <a:spcPts val="0"/>
        </a:spcBef>
        <a:buFont typeface="SVARotis" panose="00000400000000000000" pitchFamily="2"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8" orient="horz" pos="278" userDrawn="1">
          <p15:clr>
            <a:srgbClr val="F26B43"/>
          </p15:clr>
        </p15:guide>
        <p15:guide id="9" orient="horz" pos="4042" userDrawn="1">
          <p15:clr>
            <a:srgbClr val="F26B43"/>
          </p15:clr>
        </p15:guide>
        <p15:guide id="11" pos="3749" userDrawn="1">
          <p15:clr>
            <a:srgbClr val="A4A3A4"/>
          </p15:clr>
        </p15:guide>
        <p15:guide id="12" pos="3931" userDrawn="1">
          <p15:clr>
            <a:srgbClr val="A4A3A4"/>
          </p15:clr>
        </p15:guide>
        <p15:guide id="21" orient="horz" pos="867" userDrawn="1">
          <p15:clr>
            <a:srgbClr val="A4A3A4"/>
          </p15:clr>
        </p15:guide>
        <p15:guide id="22" orient="horz" pos="3692" userDrawn="1">
          <p15:clr>
            <a:srgbClr val="A4A3A4"/>
          </p15:clr>
        </p15:guide>
        <p15:guide id="23" orient="horz" pos="731" userDrawn="1">
          <p15:clr>
            <a:srgbClr val="A4A3A4"/>
          </p15:clr>
        </p15:guide>
        <p15:guide id="24" pos="2706" userDrawn="1">
          <p15:clr>
            <a:srgbClr val="A4A3A4"/>
          </p15:clr>
        </p15:guide>
        <p15:guide id="25" pos="2525" userDrawn="1">
          <p15:clr>
            <a:srgbClr val="A4A3A4"/>
          </p15:clr>
        </p15:guide>
        <p15:guide id="26" pos="1481" userDrawn="1">
          <p15:clr>
            <a:srgbClr val="A4A3A4"/>
          </p15:clr>
        </p15:guide>
        <p15:guide id="27" pos="1300" userDrawn="1">
          <p15:clr>
            <a:srgbClr val="A4A3A4"/>
          </p15:clr>
        </p15:guide>
        <p15:guide id="28" pos="257" userDrawn="1">
          <p15:clr>
            <a:srgbClr val="F26B43"/>
          </p15:clr>
        </p15:guide>
        <p15:guide id="29" pos="4974" userDrawn="1">
          <p15:clr>
            <a:srgbClr val="A4A3A4"/>
          </p15:clr>
        </p15:guide>
        <p15:guide id="30" pos="5155" userDrawn="1">
          <p15:clr>
            <a:srgbClr val="A4A3A4"/>
          </p15:clr>
        </p15:guide>
        <p15:guide id="31" pos="6199" userDrawn="1">
          <p15:clr>
            <a:srgbClr val="A4A3A4"/>
          </p15:clr>
        </p15:guide>
        <p15:guide id="32" pos="6380" userDrawn="1">
          <p15:clr>
            <a:srgbClr val="A4A3A4"/>
          </p15:clr>
        </p15:guide>
        <p15:guide id="33" pos="742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hyperlink" Target="http://www.svazurich.ch/praevention"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9DCC20-C13D-4B4F-EED7-29745C445B52}"/>
              </a:ext>
            </a:extLst>
          </p:cNvPr>
          <p:cNvSpPr>
            <a:spLocks noGrp="1"/>
          </p:cNvSpPr>
          <p:nvPr>
            <p:ph type="ctrTitle"/>
          </p:nvPr>
        </p:nvSpPr>
        <p:spPr/>
        <p:txBody>
          <a:bodyPr/>
          <a:lstStyle/>
          <a:p>
            <a:r>
              <a:rPr lang="de-CH" dirty="0"/>
              <a:t>Unsere Leistungen </a:t>
            </a:r>
            <a:r>
              <a:rPr lang="de-CH" dirty="0" smtClean="0"/>
              <a:t/>
            </a:r>
            <a:br>
              <a:rPr lang="de-CH" dirty="0" smtClean="0"/>
            </a:br>
            <a:r>
              <a:rPr lang="de-CH" dirty="0" smtClean="0"/>
              <a:t>für </a:t>
            </a:r>
            <a:r>
              <a:rPr lang="de-CH" dirty="0" err="1"/>
              <a:t>Arbeitgebende</a:t>
            </a:r>
            <a:r>
              <a:rPr lang="de-CH" dirty="0"/>
              <a:t/>
            </a:r>
            <a:br>
              <a:rPr lang="de-CH" dirty="0"/>
            </a:br>
            <a:endParaRPr lang="de-CH" dirty="0"/>
          </a:p>
        </p:txBody>
      </p:sp>
      <p:sp>
        <p:nvSpPr>
          <p:cNvPr id="4" name="Textplatzhalter 3">
            <a:extLst>
              <a:ext uri="{FF2B5EF4-FFF2-40B4-BE49-F238E27FC236}">
                <a16:creationId xmlns:a16="http://schemas.microsoft.com/office/drawing/2014/main" id="{5E1E749F-A2BB-F4C8-2496-A93D61D78052}"/>
              </a:ext>
            </a:extLst>
          </p:cNvPr>
          <p:cNvSpPr>
            <a:spLocks noGrp="1"/>
          </p:cNvSpPr>
          <p:nvPr>
            <p:ph type="body" sz="quarter" idx="14"/>
          </p:nvPr>
        </p:nvSpPr>
        <p:spPr/>
        <p:txBody>
          <a:bodyPr/>
          <a:lstStyle/>
          <a:p>
            <a:r>
              <a:rPr lang="de-CH" dirty="0" smtClean="0"/>
              <a:t>IV-Stelle, Prävention und Job Coaching</a:t>
            </a:r>
          </a:p>
          <a:p>
            <a:r>
              <a:rPr lang="de-CH" dirty="0" smtClean="0"/>
              <a:t>2023</a:t>
            </a:r>
            <a:endParaRPr lang="de-CH" dirty="0"/>
          </a:p>
        </p:txBody>
      </p:sp>
      <p:pic>
        <p:nvPicPr>
          <p:cNvPr id="5" name="Bildplatzhalter 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3" b="23"/>
          <a:stretch>
            <a:fillRect/>
          </a:stretch>
        </p:blipFill>
        <p:spPr/>
      </p:pic>
    </p:spTree>
    <p:extLst>
      <p:ext uri="{BB962C8B-B14F-4D97-AF65-F5344CB8AC3E}">
        <p14:creationId xmlns:p14="http://schemas.microsoft.com/office/powerpoint/2010/main" val="3749710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p:pic>
      <p:sp>
        <p:nvSpPr>
          <p:cNvPr id="3" name="Fußzeilenplatzhalter 2"/>
          <p:cNvSpPr>
            <a:spLocks noGrp="1"/>
          </p:cNvSpPr>
          <p:nvPr>
            <p:ph type="ftr" sz="quarter" idx="16"/>
          </p:nvPr>
        </p:nvSpPr>
        <p:spPr/>
        <p:txBody>
          <a:bodyPr/>
          <a:lstStyle/>
          <a:p>
            <a:r>
              <a:rPr lang="de-CH" smtClean="0"/>
              <a:t>Unsere Leistungen für Arbeitgebende</a:t>
            </a:r>
            <a:endParaRPr lang="de-CH" dirty="0"/>
          </a:p>
        </p:txBody>
      </p:sp>
      <p:sp>
        <p:nvSpPr>
          <p:cNvPr id="4" name="Foliennummernplatzhalter 3"/>
          <p:cNvSpPr>
            <a:spLocks noGrp="1"/>
          </p:cNvSpPr>
          <p:nvPr>
            <p:ph type="sldNum" sz="quarter" idx="17"/>
          </p:nvPr>
        </p:nvSpPr>
        <p:spPr/>
        <p:txBody>
          <a:bodyPr/>
          <a:lstStyle/>
          <a:p>
            <a:fld id="{A0430466-86E4-41F6-8289-0DF7E7B85355}" type="slidenum">
              <a:rPr lang="de-CH" smtClean="0"/>
              <a:pPr/>
              <a:t>2</a:t>
            </a:fld>
            <a:endParaRPr lang="de-CH" dirty="0"/>
          </a:p>
        </p:txBody>
      </p:sp>
      <p:sp>
        <p:nvSpPr>
          <p:cNvPr id="5" name="Titel 4"/>
          <p:cNvSpPr>
            <a:spLocks noGrp="1"/>
          </p:cNvSpPr>
          <p:nvPr>
            <p:ph type="ctrTitle"/>
          </p:nvPr>
        </p:nvSpPr>
        <p:spPr/>
        <p:txBody>
          <a:bodyPr/>
          <a:lstStyle/>
          <a:p>
            <a:r>
              <a:rPr lang="de-CH" dirty="0"/>
              <a:t>«Ihre Situation im Unternehmen </a:t>
            </a:r>
            <a:br>
              <a:rPr lang="de-CH" dirty="0"/>
            </a:br>
            <a:r>
              <a:rPr lang="de-CH" dirty="0"/>
              <a:t>ist individuell, die Angebote der </a:t>
            </a:r>
            <a:br>
              <a:rPr lang="de-CH" dirty="0"/>
            </a:br>
            <a:r>
              <a:rPr lang="de-CH" dirty="0"/>
              <a:t>IV-Präventionsberatung auch.»</a:t>
            </a:r>
          </a:p>
        </p:txBody>
      </p:sp>
      <p:sp>
        <p:nvSpPr>
          <p:cNvPr id="6" name="Textplatzhalter 5"/>
          <p:cNvSpPr>
            <a:spLocks noGrp="1"/>
          </p:cNvSpPr>
          <p:nvPr>
            <p:ph type="body" sz="quarter" idx="14"/>
          </p:nvPr>
        </p:nvSpPr>
        <p:spPr/>
        <p:txBody>
          <a:bodyPr/>
          <a:lstStyle/>
          <a:p>
            <a:r>
              <a:rPr lang="de-CH" dirty="0">
                <a:solidFill>
                  <a:schemeClr val="bg1"/>
                </a:solidFill>
              </a:rPr>
              <a:t>SVA Zürich</a:t>
            </a:r>
          </a:p>
          <a:p>
            <a:endParaRPr lang="de-CH" dirty="0"/>
          </a:p>
        </p:txBody>
      </p:sp>
    </p:spTree>
    <p:extLst>
      <p:ext uri="{BB962C8B-B14F-4D97-AF65-F5344CB8AC3E}">
        <p14:creationId xmlns:p14="http://schemas.microsoft.com/office/powerpoint/2010/main" val="3012290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8B97E1FA-9429-4523-EF4D-EA5C05B74D4D}"/>
              </a:ext>
            </a:extLst>
          </p:cNvPr>
          <p:cNvSpPr>
            <a:spLocks noGrp="1"/>
          </p:cNvSpPr>
          <p:nvPr>
            <p:ph type="ftr" sz="quarter" idx="11"/>
          </p:nvPr>
        </p:nvSpPr>
        <p:spPr/>
        <p:txBody>
          <a:bodyPr/>
          <a:lstStyle/>
          <a:p>
            <a:r>
              <a:rPr lang="de-CH" dirty="0"/>
              <a:t>Unsere Leistungen für </a:t>
            </a:r>
            <a:r>
              <a:rPr lang="de-CH" dirty="0" err="1"/>
              <a:t>Arbeitgebende</a:t>
            </a:r>
            <a:endParaRPr lang="de-CH" dirty="0"/>
          </a:p>
        </p:txBody>
      </p:sp>
      <p:sp>
        <p:nvSpPr>
          <p:cNvPr id="4" name="Foliennummernplatzhalter 3">
            <a:extLst>
              <a:ext uri="{FF2B5EF4-FFF2-40B4-BE49-F238E27FC236}">
                <a16:creationId xmlns:a16="http://schemas.microsoft.com/office/drawing/2014/main" id="{71BBA0D5-54CD-B659-1D24-C8F2853CE6F7}"/>
              </a:ext>
            </a:extLst>
          </p:cNvPr>
          <p:cNvSpPr>
            <a:spLocks noGrp="1"/>
          </p:cNvSpPr>
          <p:nvPr>
            <p:ph type="sldNum" sz="quarter" idx="12"/>
          </p:nvPr>
        </p:nvSpPr>
        <p:spPr/>
        <p:txBody>
          <a:bodyPr/>
          <a:lstStyle/>
          <a:p>
            <a:fld id="{A0430466-86E4-41F6-8289-0DF7E7B85355}" type="slidenum">
              <a:rPr lang="de-CH" smtClean="0"/>
              <a:pPr/>
              <a:t>3</a:t>
            </a:fld>
            <a:endParaRPr lang="de-CH" dirty="0"/>
          </a:p>
        </p:txBody>
      </p:sp>
      <p:sp>
        <p:nvSpPr>
          <p:cNvPr id="5" name="Textplatzhalter 4">
            <a:extLst>
              <a:ext uri="{FF2B5EF4-FFF2-40B4-BE49-F238E27FC236}">
                <a16:creationId xmlns:a16="http://schemas.microsoft.com/office/drawing/2014/main" id="{176ED478-37D0-665A-55F7-6769FA2488B8}"/>
              </a:ext>
            </a:extLst>
          </p:cNvPr>
          <p:cNvSpPr>
            <a:spLocks noGrp="1"/>
          </p:cNvSpPr>
          <p:nvPr>
            <p:ph type="body" sz="quarter" idx="13"/>
          </p:nvPr>
        </p:nvSpPr>
        <p:spPr/>
        <p:txBody>
          <a:bodyPr/>
          <a:lstStyle/>
          <a:p>
            <a:pPr lvl="1"/>
            <a:r>
              <a:rPr lang="de-CH" dirty="0" smtClean="0"/>
              <a:t>Präventionsberatung</a:t>
            </a:r>
          </a:p>
          <a:p>
            <a:pPr lvl="1"/>
            <a:r>
              <a:rPr lang="de-CH" dirty="0" smtClean="0"/>
              <a:t>Früherkennung von gesundheitlichen Risiken</a:t>
            </a:r>
          </a:p>
          <a:p>
            <a:pPr lvl="1"/>
            <a:r>
              <a:rPr lang="de-CH" dirty="0" smtClean="0"/>
              <a:t>Unterstützung beim Arbeitsplatzerhalt</a:t>
            </a:r>
          </a:p>
          <a:p>
            <a:pPr lvl="1"/>
            <a:r>
              <a:rPr lang="de-CH" dirty="0" smtClean="0"/>
              <a:t>Begleitung beim Wiedereinstieg nach Krankheit </a:t>
            </a:r>
          </a:p>
          <a:p>
            <a:pPr lvl="1"/>
            <a:r>
              <a:rPr lang="de-CH" dirty="0" smtClean="0"/>
              <a:t>Personalvermittlung mit kostenloser Probezeit</a:t>
            </a:r>
            <a:endParaRPr lang="de-CH" dirty="0"/>
          </a:p>
        </p:txBody>
      </p:sp>
      <p:sp>
        <p:nvSpPr>
          <p:cNvPr id="2" name="Titel 1">
            <a:extLst>
              <a:ext uri="{FF2B5EF4-FFF2-40B4-BE49-F238E27FC236}">
                <a16:creationId xmlns:a16="http://schemas.microsoft.com/office/drawing/2014/main" id="{55D6639C-EC76-B178-586E-EB727FDD097C}"/>
              </a:ext>
            </a:extLst>
          </p:cNvPr>
          <p:cNvSpPr>
            <a:spLocks noGrp="1"/>
          </p:cNvSpPr>
          <p:nvPr>
            <p:ph type="title"/>
          </p:nvPr>
        </p:nvSpPr>
        <p:spPr/>
        <p:txBody>
          <a:bodyPr/>
          <a:lstStyle/>
          <a:p>
            <a:r>
              <a:rPr lang="de-CH" dirty="0" smtClean="0"/>
              <a:t>Die Leistungen der IV-Präventionsberatung</a:t>
            </a:r>
            <a:endParaRPr lang="de-CH" dirty="0"/>
          </a:p>
        </p:txBody>
      </p:sp>
    </p:spTree>
    <p:extLst>
      <p:ext uri="{BB962C8B-B14F-4D97-AF65-F5344CB8AC3E}">
        <p14:creationId xmlns:p14="http://schemas.microsoft.com/office/powerpoint/2010/main" val="42488424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1"/>
          </p:nvPr>
        </p:nvSpPr>
        <p:spPr/>
        <p:txBody>
          <a:bodyPr/>
          <a:lstStyle/>
          <a:p>
            <a:r>
              <a:rPr lang="de-CH" smtClean="0"/>
              <a:t>Unsere Leistungen für Arbeitgebende</a:t>
            </a:r>
            <a:endParaRPr lang="de-CH" dirty="0"/>
          </a:p>
        </p:txBody>
      </p:sp>
      <p:sp>
        <p:nvSpPr>
          <p:cNvPr id="3" name="Foliennummernplatzhalter 2"/>
          <p:cNvSpPr>
            <a:spLocks noGrp="1"/>
          </p:cNvSpPr>
          <p:nvPr>
            <p:ph type="sldNum" sz="quarter" idx="12"/>
          </p:nvPr>
        </p:nvSpPr>
        <p:spPr/>
        <p:txBody>
          <a:bodyPr/>
          <a:lstStyle/>
          <a:p>
            <a:fld id="{A0430466-86E4-41F6-8289-0DF7E7B85355}" type="slidenum">
              <a:rPr lang="de-CH" smtClean="0"/>
              <a:t>4</a:t>
            </a:fld>
            <a:endParaRPr lang="de-CH" dirty="0"/>
          </a:p>
        </p:txBody>
      </p:sp>
      <p:sp>
        <p:nvSpPr>
          <p:cNvPr id="5" name="Titel 4"/>
          <p:cNvSpPr>
            <a:spLocks noGrp="1"/>
          </p:cNvSpPr>
          <p:nvPr>
            <p:ph type="title"/>
          </p:nvPr>
        </p:nvSpPr>
        <p:spPr/>
        <p:txBody>
          <a:bodyPr/>
          <a:lstStyle/>
          <a:p>
            <a:r>
              <a:rPr lang="de-CH" sz="4000" dirty="0"/>
              <a:t>Prävention vor Eingliederung vor Rente</a:t>
            </a:r>
          </a:p>
        </p:txBody>
      </p:sp>
      <p:pic>
        <p:nvPicPr>
          <p:cNvPr id="8" name="Bildplatzhalter 7"/>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42" r="42"/>
          <a:stretch>
            <a:fillRect/>
          </a:stretch>
        </p:blipFill>
        <p:spPr/>
      </p:pic>
    </p:spTree>
    <p:extLst>
      <p:ext uri="{BB962C8B-B14F-4D97-AF65-F5344CB8AC3E}">
        <p14:creationId xmlns:p14="http://schemas.microsoft.com/office/powerpoint/2010/main" val="2520988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DBDBEF-18EB-F284-DFE6-DCBF824C3730}"/>
              </a:ext>
            </a:extLst>
          </p:cNvPr>
          <p:cNvSpPr>
            <a:spLocks noGrp="1"/>
          </p:cNvSpPr>
          <p:nvPr>
            <p:ph type="title"/>
          </p:nvPr>
        </p:nvSpPr>
        <p:spPr/>
        <p:txBody>
          <a:bodyPr/>
          <a:lstStyle/>
          <a:p>
            <a:r>
              <a:rPr lang="de-CH" sz="4000" dirty="0" smtClean="0">
                <a:solidFill>
                  <a:srgbClr val="000000"/>
                </a:solidFill>
              </a:rPr>
              <a:t>Präventionsberatung</a:t>
            </a:r>
            <a:endParaRPr lang="de-CH" sz="4000" dirty="0">
              <a:solidFill>
                <a:srgbClr val="000000"/>
              </a:solidFill>
            </a:endParaRPr>
          </a:p>
        </p:txBody>
      </p:sp>
      <p:sp>
        <p:nvSpPr>
          <p:cNvPr id="3" name="Fußzeilenplatzhalter 2">
            <a:extLst>
              <a:ext uri="{FF2B5EF4-FFF2-40B4-BE49-F238E27FC236}">
                <a16:creationId xmlns:a16="http://schemas.microsoft.com/office/drawing/2014/main" id="{9926ADAF-EC4D-B31F-044F-9800FB4C1E8F}"/>
              </a:ext>
            </a:extLst>
          </p:cNvPr>
          <p:cNvSpPr>
            <a:spLocks noGrp="1"/>
          </p:cNvSpPr>
          <p:nvPr>
            <p:ph type="ftr" sz="quarter" idx="11"/>
          </p:nvPr>
        </p:nvSpPr>
        <p:spPr/>
        <p:txBody>
          <a:bodyPr/>
          <a:lstStyle/>
          <a:p>
            <a:r>
              <a:rPr lang="de-CH" dirty="0"/>
              <a:t>Unsere Leistungen für </a:t>
            </a:r>
            <a:r>
              <a:rPr lang="de-CH" dirty="0" err="1"/>
              <a:t>Arbeitgebende</a:t>
            </a:r>
            <a:endParaRPr lang="de-CH" dirty="0"/>
          </a:p>
        </p:txBody>
      </p:sp>
      <p:sp>
        <p:nvSpPr>
          <p:cNvPr id="4" name="Foliennummernplatzhalter 3">
            <a:extLst>
              <a:ext uri="{FF2B5EF4-FFF2-40B4-BE49-F238E27FC236}">
                <a16:creationId xmlns:a16="http://schemas.microsoft.com/office/drawing/2014/main" id="{E857B8E2-C9B9-23AF-92FA-5768C2481AC0}"/>
              </a:ext>
            </a:extLst>
          </p:cNvPr>
          <p:cNvSpPr>
            <a:spLocks noGrp="1"/>
          </p:cNvSpPr>
          <p:nvPr>
            <p:ph type="sldNum" sz="quarter" idx="12"/>
          </p:nvPr>
        </p:nvSpPr>
        <p:spPr/>
        <p:txBody>
          <a:bodyPr/>
          <a:lstStyle/>
          <a:p>
            <a:fld id="{A0430466-86E4-41F6-8289-0DF7E7B85355}" type="slidenum">
              <a:rPr lang="de-CH" smtClean="0"/>
              <a:t>5</a:t>
            </a:fld>
            <a:endParaRPr lang="de-CH" dirty="0"/>
          </a:p>
        </p:txBody>
      </p:sp>
      <p:sp>
        <p:nvSpPr>
          <p:cNvPr id="5" name="Textplatzhalter 4">
            <a:extLst>
              <a:ext uri="{FF2B5EF4-FFF2-40B4-BE49-F238E27FC236}">
                <a16:creationId xmlns:a16="http://schemas.microsoft.com/office/drawing/2014/main" id="{BBF31697-8941-791D-E882-4BB7E4EF6DB2}"/>
              </a:ext>
            </a:extLst>
          </p:cNvPr>
          <p:cNvSpPr>
            <a:spLocks noGrp="1"/>
          </p:cNvSpPr>
          <p:nvPr>
            <p:ph type="body" sz="quarter" idx="14"/>
          </p:nvPr>
        </p:nvSpPr>
        <p:spPr/>
        <p:txBody>
          <a:bodyPr/>
          <a:lstStyle/>
          <a:p>
            <a:r>
              <a:rPr lang="de-CH" dirty="0"/>
              <a:t>Das Präventionsteam der SVA Zürich sensibilisiert mit Workshops, Beratungs- und Bildungsangeboten rund um das Erkennen und den </a:t>
            </a:r>
            <a:r>
              <a:rPr lang="de-CH" b="1" dirty="0"/>
              <a:t>Umgang mit psychischen Auffälligkeiten </a:t>
            </a:r>
            <a:r>
              <a:rPr lang="de-CH" dirty="0"/>
              <a:t>am Arbeitsplatz</a:t>
            </a:r>
            <a:r>
              <a:rPr lang="de-CH" dirty="0" smtClean="0"/>
              <a:t>.</a:t>
            </a:r>
          </a:p>
          <a:p>
            <a:endParaRPr lang="de-CH" dirty="0"/>
          </a:p>
          <a:p>
            <a:r>
              <a:rPr lang="de-CH" b="1" dirty="0"/>
              <a:t>Unser Angebot:</a:t>
            </a:r>
            <a:r>
              <a:rPr lang="de-CH" dirty="0"/>
              <a:t> </a:t>
            </a:r>
          </a:p>
          <a:p>
            <a:pPr lvl="1"/>
            <a:r>
              <a:rPr lang="de-CH" dirty="0" smtClean="0"/>
              <a:t>5A-Leitfaden für </a:t>
            </a:r>
            <a:r>
              <a:rPr lang="de-CH" dirty="0"/>
              <a:t>Vorgesetzte</a:t>
            </a:r>
          </a:p>
          <a:p>
            <a:pPr lvl="1"/>
            <a:r>
              <a:rPr lang="de-CH" dirty="0" smtClean="0"/>
              <a:t>Kader-Workshops</a:t>
            </a:r>
          </a:p>
          <a:p>
            <a:pPr lvl="1"/>
            <a:r>
              <a:rPr lang="de-CH" dirty="0" smtClean="0"/>
              <a:t>Führungskräfte-Coachings</a:t>
            </a:r>
          </a:p>
          <a:p>
            <a:pPr lvl="1"/>
            <a:r>
              <a:rPr lang="de-CH" dirty="0"/>
              <a:t>Impulsreferate</a:t>
            </a:r>
          </a:p>
          <a:p>
            <a:pPr lvl="1"/>
            <a:r>
              <a:rPr lang="de-CH" dirty="0" smtClean="0"/>
              <a:t>Weiterbildungen</a:t>
            </a:r>
            <a:endParaRPr lang="de-CH" dirty="0"/>
          </a:p>
        </p:txBody>
      </p:sp>
      <p:pic>
        <p:nvPicPr>
          <p:cNvPr id="14" name="Bildplatzhalter 13"/>
          <p:cNvPicPr>
            <a:picLocks noGrp="1" noChangeAspect="1"/>
          </p:cNvPicPr>
          <p:nvPr>
            <p:ph type="pic" sz="quarter" idx="15"/>
          </p:nvPr>
        </p:nvPicPr>
        <p:blipFill rotWithShape="1">
          <a:blip r:embed="rId3" cstate="hqprint">
            <a:extLs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37532125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5D24E-E8E9-80D2-175D-69BD80FD2E58}"/>
              </a:ext>
            </a:extLst>
          </p:cNvPr>
          <p:cNvSpPr>
            <a:spLocks noGrp="1"/>
          </p:cNvSpPr>
          <p:nvPr>
            <p:ph type="title"/>
          </p:nvPr>
        </p:nvSpPr>
        <p:spPr/>
        <p:txBody>
          <a:bodyPr/>
          <a:lstStyle/>
          <a:p>
            <a:r>
              <a:rPr lang="de-CH" dirty="0" smtClean="0"/>
              <a:t>Präventionsmeldung</a:t>
            </a:r>
            <a:endParaRPr lang="de-CH" dirty="0"/>
          </a:p>
        </p:txBody>
      </p:sp>
      <p:sp>
        <p:nvSpPr>
          <p:cNvPr id="3" name="Fußzeilenplatzhalter 2">
            <a:extLst>
              <a:ext uri="{FF2B5EF4-FFF2-40B4-BE49-F238E27FC236}">
                <a16:creationId xmlns:a16="http://schemas.microsoft.com/office/drawing/2014/main" id="{468B4755-E9FA-33A0-4A63-AFBFDAFABF3D}"/>
              </a:ext>
            </a:extLst>
          </p:cNvPr>
          <p:cNvSpPr>
            <a:spLocks noGrp="1"/>
          </p:cNvSpPr>
          <p:nvPr>
            <p:ph type="ftr" sz="quarter" idx="11"/>
          </p:nvPr>
        </p:nvSpPr>
        <p:spPr/>
        <p:txBody>
          <a:bodyPr/>
          <a:lstStyle/>
          <a:p>
            <a:r>
              <a:rPr lang="de-CH" dirty="0"/>
              <a:t>Unsere Leistungen für </a:t>
            </a:r>
            <a:r>
              <a:rPr lang="de-CH" dirty="0" err="1"/>
              <a:t>Arbeitgebende</a:t>
            </a:r>
            <a:endParaRPr lang="de-CH" dirty="0"/>
          </a:p>
        </p:txBody>
      </p:sp>
      <p:sp>
        <p:nvSpPr>
          <p:cNvPr id="4" name="Foliennummernplatzhalter 3">
            <a:extLst>
              <a:ext uri="{FF2B5EF4-FFF2-40B4-BE49-F238E27FC236}">
                <a16:creationId xmlns:a16="http://schemas.microsoft.com/office/drawing/2014/main" id="{B0C9C540-DD2A-A05C-6B28-B2CE970609A7}"/>
              </a:ext>
            </a:extLst>
          </p:cNvPr>
          <p:cNvSpPr>
            <a:spLocks noGrp="1"/>
          </p:cNvSpPr>
          <p:nvPr>
            <p:ph type="sldNum" sz="quarter" idx="12"/>
          </p:nvPr>
        </p:nvSpPr>
        <p:spPr/>
        <p:txBody>
          <a:bodyPr/>
          <a:lstStyle/>
          <a:p>
            <a:fld id="{A0430466-86E4-41F6-8289-0DF7E7B85355}" type="slidenum">
              <a:rPr lang="de-CH" smtClean="0"/>
              <a:t>6</a:t>
            </a:fld>
            <a:endParaRPr lang="de-CH" dirty="0"/>
          </a:p>
        </p:txBody>
      </p:sp>
      <p:sp>
        <p:nvSpPr>
          <p:cNvPr id="5" name="Textplatzhalter 4">
            <a:extLst>
              <a:ext uri="{FF2B5EF4-FFF2-40B4-BE49-F238E27FC236}">
                <a16:creationId xmlns:a16="http://schemas.microsoft.com/office/drawing/2014/main" id="{860ACCEE-227C-DDE2-0507-03FB2C8E2A8F}"/>
              </a:ext>
            </a:extLst>
          </p:cNvPr>
          <p:cNvSpPr>
            <a:spLocks noGrp="1"/>
          </p:cNvSpPr>
          <p:nvPr>
            <p:ph type="body" sz="quarter" idx="13"/>
          </p:nvPr>
        </p:nvSpPr>
        <p:spPr/>
        <p:txBody>
          <a:bodyPr/>
          <a:lstStyle/>
          <a:p>
            <a:r>
              <a:rPr lang="de-CH" dirty="0"/>
              <a:t>Ob Ihre Mitarbeiterin, Ihr Mitarbeiter physisch oder psychisch erkrankt </a:t>
            </a:r>
            <a:r>
              <a:rPr lang="de-CH" dirty="0" smtClean="0"/>
              <a:t>– </a:t>
            </a:r>
            <a:r>
              <a:rPr lang="de-CH" b="1" dirty="0"/>
              <a:t>R</a:t>
            </a:r>
            <a:r>
              <a:rPr lang="de-CH" b="1" dirty="0" smtClean="0"/>
              <a:t>eagieren </a:t>
            </a:r>
            <a:r>
              <a:rPr lang="de-CH" b="1" dirty="0"/>
              <a:t>Sie </a:t>
            </a:r>
            <a:r>
              <a:rPr lang="de-CH" b="1" dirty="0" smtClean="0"/>
              <a:t>frühzeitig</a:t>
            </a:r>
            <a:r>
              <a:rPr lang="de-CH" dirty="0" smtClean="0"/>
              <a:t>. Machen Sie eine Präventionsmeldung oder rufen Sie uns an unter der Telefonnummer 044 448 58 58. </a:t>
            </a:r>
            <a:endParaRPr lang="de-CH" dirty="0"/>
          </a:p>
          <a:p>
            <a:endParaRPr lang="de-CH" b="1" dirty="0"/>
          </a:p>
          <a:p>
            <a:r>
              <a:rPr lang="de-CH" b="1" dirty="0"/>
              <a:t>Wann ist eine Präventionsmeldung sinnvoll?</a:t>
            </a:r>
            <a:endParaRPr lang="de-CH" dirty="0"/>
          </a:p>
          <a:p>
            <a:pPr lvl="1"/>
            <a:r>
              <a:rPr lang="de-CH" dirty="0" smtClean="0"/>
              <a:t>Ab </a:t>
            </a:r>
            <a:r>
              <a:rPr lang="de-CH" dirty="0"/>
              <a:t>30 Tagen ununterbrochener Arbeitsunfähigkeit</a:t>
            </a:r>
          </a:p>
          <a:p>
            <a:pPr lvl="1"/>
            <a:r>
              <a:rPr lang="de-CH" dirty="0"/>
              <a:t>Bei wiederkehrenden Kurzabsenzen</a:t>
            </a:r>
          </a:p>
          <a:p>
            <a:pPr lvl="1"/>
            <a:endParaRPr lang="de-CH" dirty="0"/>
          </a:p>
          <a:p>
            <a:pPr marL="342000" indent="-342000"/>
            <a:r>
              <a:rPr lang="de-CH" b="1" dirty="0"/>
              <a:t>Was passiert nach der Präventionsmeldung?</a:t>
            </a:r>
          </a:p>
          <a:p>
            <a:pPr lvl="1"/>
            <a:r>
              <a:rPr lang="de-CH" dirty="0"/>
              <a:t>Wir suchen das Gespräch mit allen </a:t>
            </a:r>
            <a:r>
              <a:rPr lang="de-CH" dirty="0" smtClean="0"/>
              <a:t>Beteiligten.</a:t>
            </a:r>
            <a:endParaRPr lang="de-CH" dirty="0"/>
          </a:p>
          <a:p>
            <a:pPr lvl="1"/>
            <a:r>
              <a:rPr lang="de-CH" dirty="0"/>
              <a:t>Wir klären, ob eine IV-Anmeldung sinnvoll </a:t>
            </a:r>
            <a:r>
              <a:rPr lang="de-CH" dirty="0" smtClean="0"/>
              <a:t>ist.</a:t>
            </a:r>
            <a:endParaRPr lang="de-CH" dirty="0"/>
          </a:p>
          <a:p>
            <a:pPr lvl="1"/>
            <a:r>
              <a:rPr lang="de-CH" dirty="0"/>
              <a:t>Wir unterstützen gegebenenfalls </a:t>
            </a:r>
            <a:r>
              <a:rPr lang="de-CH" dirty="0" smtClean="0"/>
              <a:t>bereits mit </a:t>
            </a:r>
            <a:r>
              <a:rPr lang="de-CH" dirty="0"/>
              <a:t>einem Job </a:t>
            </a:r>
            <a:r>
              <a:rPr lang="de-CH" dirty="0" smtClean="0"/>
              <a:t>Coaching.</a:t>
            </a:r>
            <a:endParaRPr lang="de-CH" dirty="0"/>
          </a:p>
        </p:txBody>
      </p:sp>
      <p:sp>
        <p:nvSpPr>
          <p:cNvPr id="6" name="Textplatzhalter 5">
            <a:extLst>
              <a:ext uri="{FF2B5EF4-FFF2-40B4-BE49-F238E27FC236}">
                <a16:creationId xmlns:a16="http://schemas.microsoft.com/office/drawing/2014/main" id="{5697B016-5617-E4E4-22B5-A7DC249C19CD}"/>
              </a:ext>
            </a:extLst>
          </p:cNvPr>
          <p:cNvSpPr>
            <a:spLocks noGrp="1"/>
          </p:cNvSpPr>
          <p:nvPr>
            <p:ph type="body" idx="1"/>
          </p:nvPr>
        </p:nvSpPr>
        <p:spPr/>
        <p:txBody>
          <a:bodyPr/>
          <a:lstStyle/>
          <a:p>
            <a:r>
              <a:rPr lang="de-CH" dirty="0" smtClean="0"/>
              <a:t>Früherkennung von gesundheitlichen Risiken</a:t>
            </a:r>
            <a:endParaRPr lang="de-CH" dirty="0"/>
          </a:p>
        </p:txBody>
      </p:sp>
    </p:spTree>
    <p:extLst>
      <p:ext uri="{BB962C8B-B14F-4D97-AF65-F5344CB8AC3E}">
        <p14:creationId xmlns:p14="http://schemas.microsoft.com/office/powerpoint/2010/main" val="39055108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5D24E-E8E9-80D2-175D-69BD80FD2E58}"/>
              </a:ext>
            </a:extLst>
          </p:cNvPr>
          <p:cNvSpPr>
            <a:spLocks noGrp="1"/>
          </p:cNvSpPr>
          <p:nvPr>
            <p:ph type="title"/>
          </p:nvPr>
        </p:nvSpPr>
        <p:spPr/>
        <p:txBody>
          <a:bodyPr/>
          <a:lstStyle/>
          <a:p>
            <a:r>
              <a:rPr lang="de-CH" dirty="0" smtClean="0"/>
              <a:t>Frühinterventionsphase</a:t>
            </a:r>
            <a:endParaRPr lang="de-CH" dirty="0"/>
          </a:p>
        </p:txBody>
      </p:sp>
      <p:sp>
        <p:nvSpPr>
          <p:cNvPr id="3" name="Fußzeilenplatzhalter 2">
            <a:extLst>
              <a:ext uri="{FF2B5EF4-FFF2-40B4-BE49-F238E27FC236}">
                <a16:creationId xmlns:a16="http://schemas.microsoft.com/office/drawing/2014/main" id="{468B4755-E9FA-33A0-4A63-AFBFDAFABF3D}"/>
              </a:ext>
            </a:extLst>
          </p:cNvPr>
          <p:cNvSpPr>
            <a:spLocks noGrp="1"/>
          </p:cNvSpPr>
          <p:nvPr>
            <p:ph type="ftr" sz="quarter" idx="11"/>
          </p:nvPr>
        </p:nvSpPr>
        <p:spPr/>
        <p:txBody>
          <a:bodyPr/>
          <a:lstStyle/>
          <a:p>
            <a:r>
              <a:rPr lang="de-CH" dirty="0"/>
              <a:t>Unsere Leistungen für </a:t>
            </a:r>
            <a:r>
              <a:rPr lang="de-CH" dirty="0" err="1"/>
              <a:t>Arbeitgebende</a:t>
            </a:r>
            <a:endParaRPr lang="de-CH" dirty="0"/>
          </a:p>
        </p:txBody>
      </p:sp>
      <p:sp>
        <p:nvSpPr>
          <p:cNvPr id="4" name="Foliennummernplatzhalter 3">
            <a:extLst>
              <a:ext uri="{FF2B5EF4-FFF2-40B4-BE49-F238E27FC236}">
                <a16:creationId xmlns:a16="http://schemas.microsoft.com/office/drawing/2014/main" id="{B0C9C540-DD2A-A05C-6B28-B2CE970609A7}"/>
              </a:ext>
            </a:extLst>
          </p:cNvPr>
          <p:cNvSpPr>
            <a:spLocks noGrp="1"/>
          </p:cNvSpPr>
          <p:nvPr>
            <p:ph type="sldNum" sz="quarter" idx="12"/>
          </p:nvPr>
        </p:nvSpPr>
        <p:spPr/>
        <p:txBody>
          <a:bodyPr/>
          <a:lstStyle/>
          <a:p>
            <a:fld id="{A0430466-86E4-41F6-8289-0DF7E7B85355}" type="slidenum">
              <a:rPr lang="de-CH" smtClean="0"/>
              <a:t>7</a:t>
            </a:fld>
            <a:endParaRPr lang="de-CH" dirty="0"/>
          </a:p>
        </p:txBody>
      </p:sp>
      <p:sp>
        <p:nvSpPr>
          <p:cNvPr id="5" name="Textplatzhalter 4">
            <a:extLst>
              <a:ext uri="{FF2B5EF4-FFF2-40B4-BE49-F238E27FC236}">
                <a16:creationId xmlns:a16="http://schemas.microsoft.com/office/drawing/2014/main" id="{860ACCEE-227C-DDE2-0507-03FB2C8E2A8F}"/>
              </a:ext>
            </a:extLst>
          </p:cNvPr>
          <p:cNvSpPr>
            <a:spLocks noGrp="1"/>
          </p:cNvSpPr>
          <p:nvPr>
            <p:ph type="body" sz="quarter" idx="13"/>
          </p:nvPr>
        </p:nvSpPr>
        <p:spPr/>
        <p:txBody>
          <a:bodyPr/>
          <a:lstStyle/>
          <a:p>
            <a:r>
              <a:rPr lang="de-CH" dirty="0"/>
              <a:t>In der Frühinterventionsphase (</a:t>
            </a:r>
            <a:r>
              <a:rPr lang="de-CH" dirty="0" smtClean="0"/>
              <a:t>bis maximal 12 </a:t>
            </a:r>
            <a:r>
              <a:rPr lang="de-CH" dirty="0"/>
              <a:t>Monate nach der IV-Anmeldung) können wir </a:t>
            </a:r>
            <a:r>
              <a:rPr lang="de-CH" b="1" dirty="0"/>
              <a:t>rasch und unkompliziert </a:t>
            </a:r>
            <a:r>
              <a:rPr lang="de-CH" dirty="0"/>
              <a:t>mit Leistungen unterstützen. </a:t>
            </a:r>
            <a:endParaRPr lang="de-CH" dirty="0" smtClean="0"/>
          </a:p>
          <a:p>
            <a:endParaRPr lang="de-CH" dirty="0"/>
          </a:p>
          <a:p>
            <a:r>
              <a:rPr lang="de-CH" b="1" dirty="0" smtClean="0"/>
              <a:t>Ziel: </a:t>
            </a:r>
            <a:r>
              <a:rPr lang="de-CH" dirty="0" smtClean="0"/>
              <a:t>Situation </a:t>
            </a:r>
            <a:r>
              <a:rPr lang="de-CH" dirty="0"/>
              <a:t>am Arbeitsplatz </a:t>
            </a:r>
            <a:r>
              <a:rPr lang="de-CH" dirty="0" smtClean="0"/>
              <a:t>verbessern, Kündigung verhindern</a:t>
            </a:r>
            <a:r>
              <a:rPr lang="de-CH" dirty="0"/>
              <a:t>.</a:t>
            </a:r>
          </a:p>
          <a:p>
            <a:r>
              <a:rPr lang="de-CH" dirty="0"/>
              <a:t> </a:t>
            </a:r>
          </a:p>
          <a:p>
            <a:r>
              <a:rPr lang="de-CH" b="1" dirty="0" smtClean="0"/>
              <a:t>Mögliche Massnahmen:</a:t>
            </a:r>
          </a:p>
          <a:p>
            <a:pPr lvl="1"/>
            <a:r>
              <a:rPr lang="de-CH" dirty="0" smtClean="0"/>
              <a:t>Ergonomische Arbeitsmittel (z.B. Stehpulte, ergonomische Stühle und Tastaturen) </a:t>
            </a:r>
          </a:p>
          <a:p>
            <a:pPr lvl="1"/>
            <a:r>
              <a:rPr lang="de-CH" dirty="0">
                <a:solidFill>
                  <a:prstClr val="black"/>
                </a:solidFill>
              </a:rPr>
              <a:t>A</a:t>
            </a:r>
            <a:r>
              <a:rPr lang="de-CH" dirty="0" smtClean="0"/>
              <a:t>us- und Weiterbildungskurse (z.B. Erste-Hilfe-Kurs, Hubstapler-Kurs) </a:t>
            </a:r>
          </a:p>
          <a:p>
            <a:pPr lvl="1"/>
            <a:r>
              <a:rPr lang="de-CH" dirty="0" smtClean="0"/>
              <a:t>Job Coaching bei psychischen Erkrankungen</a:t>
            </a:r>
          </a:p>
          <a:p>
            <a:r>
              <a:rPr lang="de-CH" dirty="0"/>
              <a:t> </a:t>
            </a:r>
          </a:p>
        </p:txBody>
      </p:sp>
      <p:sp>
        <p:nvSpPr>
          <p:cNvPr id="6" name="Textplatzhalter 5">
            <a:extLst>
              <a:ext uri="{FF2B5EF4-FFF2-40B4-BE49-F238E27FC236}">
                <a16:creationId xmlns:a16="http://schemas.microsoft.com/office/drawing/2014/main" id="{5697B016-5617-E4E4-22B5-A7DC249C19CD}"/>
              </a:ext>
            </a:extLst>
          </p:cNvPr>
          <p:cNvSpPr>
            <a:spLocks noGrp="1"/>
          </p:cNvSpPr>
          <p:nvPr>
            <p:ph type="body" idx="1"/>
          </p:nvPr>
        </p:nvSpPr>
        <p:spPr/>
        <p:txBody>
          <a:bodyPr/>
          <a:lstStyle/>
          <a:p>
            <a:r>
              <a:rPr lang="de-CH" dirty="0" smtClean="0"/>
              <a:t>Unterstützung beim Arbeitsplatzerhalt</a:t>
            </a:r>
            <a:endParaRPr lang="de-CH" dirty="0"/>
          </a:p>
        </p:txBody>
      </p:sp>
    </p:spTree>
    <p:extLst>
      <p:ext uri="{BB962C8B-B14F-4D97-AF65-F5344CB8AC3E}">
        <p14:creationId xmlns:p14="http://schemas.microsoft.com/office/powerpoint/2010/main" val="3328191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5D24E-E8E9-80D2-175D-69BD80FD2E58}"/>
              </a:ext>
            </a:extLst>
          </p:cNvPr>
          <p:cNvSpPr>
            <a:spLocks noGrp="1"/>
          </p:cNvSpPr>
          <p:nvPr>
            <p:ph type="title"/>
          </p:nvPr>
        </p:nvSpPr>
        <p:spPr/>
        <p:txBody>
          <a:bodyPr/>
          <a:lstStyle/>
          <a:p>
            <a:r>
              <a:rPr lang="de-CH" dirty="0" smtClean="0">
                <a:solidFill>
                  <a:srgbClr val="000000"/>
                </a:solidFill>
              </a:rPr>
              <a:t>Job Coaching</a:t>
            </a:r>
            <a:endParaRPr lang="de-CH" dirty="0">
              <a:solidFill>
                <a:srgbClr val="000000"/>
              </a:solidFill>
            </a:endParaRPr>
          </a:p>
        </p:txBody>
      </p:sp>
      <p:sp>
        <p:nvSpPr>
          <p:cNvPr id="3" name="Fußzeilenplatzhalter 2">
            <a:extLst>
              <a:ext uri="{FF2B5EF4-FFF2-40B4-BE49-F238E27FC236}">
                <a16:creationId xmlns:a16="http://schemas.microsoft.com/office/drawing/2014/main" id="{468B4755-E9FA-33A0-4A63-AFBFDAFABF3D}"/>
              </a:ext>
            </a:extLst>
          </p:cNvPr>
          <p:cNvSpPr>
            <a:spLocks noGrp="1"/>
          </p:cNvSpPr>
          <p:nvPr>
            <p:ph type="ftr" sz="quarter" idx="11"/>
          </p:nvPr>
        </p:nvSpPr>
        <p:spPr/>
        <p:txBody>
          <a:bodyPr/>
          <a:lstStyle/>
          <a:p>
            <a:r>
              <a:rPr lang="de-CH" dirty="0"/>
              <a:t>Unsere Leistungen für </a:t>
            </a:r>
            <a:r>
              <a:rPr lang="de-CH" dirty="0" err="1"/>
              <a:t>Arbeitgebende</a:t>
            </a:r>
            <a:endParaRPr lang="de-CH" dirty="0"/>
          </a:p>
        </p:txBody>
      </p:sp>
      <p:sp>
        <p:nvSpPr>
          <p:cNvPr id="4" name="Foliennummernplatzhalter 3">
            <a:extLst>
              <a:ext uri="{FF2B5EF4-FFF2-40B4-BE49-F238E27FC236}">
                <a16:creationId xmlns:a16="http://schemas.microsoft.com/office/drawing/2014/main" id="{B0C9C540-DD2A-A05C-6B28-B2CE970609A7}"/>
              </a:ext>
            </a:extLst>
          </p:cNvPr>
          <p:cNvSpPr>
            <a:spLocks noGrp="1"/>
          </p:cNvSpPr>
          <p:nvPr>
            <p:ph type="sldNum" sz="quarter" idx="12"/>
          </p:nvPr>
        </p:nvSpPr>
        <p:spPr/>
        <p:txBody>
          <a:bodyPr/>
          <a:lstStyle/>
          <a:p>
            <a:fld id="{A0430466-86E4-41F6-8289-0DF7E7B85355}" type="slidenum">
              <a:rPr lang="de-CH" smtClean="0"/>
              <a:t>8</a:t>
            </a:fld>
            <a:endParaRPr lang="de-CH" dirty="0"/>
          </a:p>
        </p:txBody>
      </p:sp>
      <p:sp>
        <p:nvSpPr>
          <p:cNvPr id="5" name="Textplatzhalter 4">
            <a:extLst>
              <a:ext uri="{FF2B5EF4-FFF2-40B4-BE49-F238E27FC236}">
                <a16:creationId xmlns:a16="http://schemas.microsoft.com/office/drawing/2014/main" id="{860ACCEE-227C-DDE2-0507-03FB2C8E2A8F}"/>
              </a:ext>
            </a:extLst>
          </p:cNvPr>
          <p:cNvSpPr>
            <a:spLocks noGrp="1"/>
          </p:cNvSpPr>
          <p:nvPr>
            <p:ph type="body" sz="quarter" idx="13"/>
          </p:nvPr>
        </p:nvSpPr>
        <p:spPr>
          <a:xfrm>
            <a:off x="407988" y="2171700"/>
            <a:ext cx="5541550" cy="3689350"/>
          </a:xfrm>
        </p:spPr>
        <p:txBody>
          <a:bodyPr/>
          <a:lstStyle/>
          <a:p>
            <a:r>
              <a:rPr lang="de-CH" dirty="0"/>
              <a:t>Job Coachs unterstützen und vermitteln </a:t>
            </a:r>
            <a:r>
              <a:rPr lang="de-CH" b="1" dirty="0"/>
              <a:t>bei psychischen Erkrankungen</a:t>
            </a:r>
            <a:r>
              <a:rPr lang="de-CH" dirty="0"/>
              <a:t>, damit die Mitarbeiterin, der Mitarbeiter den Arbeitsplatz behalten kann. </a:t>
            </a:r>
          </a:p>
          <a:p>
            <a:r>
              <a:rPr lang="de-CH" dirty="0"/>
              <a:t> </a:t>
            </a:r>
          </a:p>
          <a:p>
            <a:r>
              <a:rPr lang="de-CH" b="1" dirty="0"/>
              <a:t>Individuelles Coaching:</a:t>
            </a:r>
            <a:r>
              <a:rPr lang="de-CH" dirty="0"/>
              <a:t> </a:t>
            </a:r>
          </a:p>
          <a:p>
            <a:pPr lvl="1"/>
            <a:r>
              <a:rPr lang="de-CH" dirty="0"/>
              <a:t>Strategien im Umgang mit der Erkrankung</a:t>
            </a:r>
          </a:p>
          <a:p>
            <a:pPr lvl="1"/>
            <a:r>
              <a:rPr lang="de-CH" dirty="0"/>
              <a:t>Stressbewältigung</a:t>
            </a:r>
          </a:p>
          <a:p>
            <a:pPr lvl="1"/>
            <a:r>
              <a:rPr lang="de-CH" dirty="0"/>
              <a:t>Zeitmanagement</a:t>
            </a:r>
          </a:p>
          <a:p>
            <a:pPr lvl="1"/>
            <a:r>
              <a:rPr lang="de-CH" dirty="0" smtClean="0"/>
              <a:t>Unterstützung </a:t>
            </a:r>
            <a:r>
              <a:rPr lang="de-CH" dirty="0"/>
              <a:t>der Vorgesetzten</a:t>
            </a:r>
          </a:p>
          <a:p>
            <a:pPr lvl="1"/>
            <a:r>
              <a:rPr lang="de-CH" dirty="0"/>
              <a:t>Koordination mit den </a:t>
            </a:r>
            <a:r>
              <a:rPr lang="de-CH" dirty="0" smtClean="0"/>
              <a:t>Behandelnden</a:t>
            </a:r>
          </a:p>
          <a:p>
            <a:pPr lvl="1"/>
            <a:r>
              <a:rPr lang="de-CH" dirty="0"/>
              <a:t>Kommunikation mit dem Team</a:t>
            </a:r>
          </a:p>
          <a:p>
            <a:pPr lvl="1"/>
            <a:endParaRPr lang="de-CH" dirty="0"/>
          </a:p>
          <a:p>
            <a:pPr lvl="1"/>
            <a:endParaRPr lang="de-CH" dirty="0"/>
          </a:p>
          <a:p>
            <a:pPr lvl="1" indent="0">
              <a:buNone/>
            </a:pPr>
            <a:endParaRPr lang="de-CH" dirty="0"/>
          </a:p>
          <a:p>
            <a:r>
              <a:rPr lang="de-CH" dirty="0"/>
              <a:t> </a:t>
            </a:r>
          </a:p>
        </p:txBody>
      </p:sp>
      <p:sp>
        <p:nvSpPr>
          <p:cNvPr id="6" name="Textplatzhalter 5">
            <a:extLst>
              <a:ext uri="{FF2B5EF4-FFF2-40B4-BE49-F238E27FC236}">
                <a16:creationId xmlns:a16="http://schemas.microsoft.com/office/drawing/2014/main" id="{5697B016-5617-E4E4-22B5-A7DC249C19CD}"/>
              </a:ext>
            </a:extLst>
          </p:cNvPr>
          <p:cNvSpPr>
            <a:spLocks noGrp="1"/>
          </p:cNvSpPr>
          <p:nvPr>
            <p:ph type="body" idx="1"/>
          </p:nvPr>
        </p:nvSpPr>
        <p:spPr/>
        <p:txBody>
          <a:bodyPr/>
          <a:lstStyle/>
          <a:p>
            <a:r>
              <a:rPr lang="de-CH" dirty="0" smtClean="0"/>
              <a:t>Unterstützung beim Arbeitsplatzerhalt</a:t>
            </a:r>
            <a:endParaRPr lang="de-CH" dirty="0"/>
          </a:p>
        </p:txBody>
      </p:sp>
      <p:pic>
        <p:nvPicPr>
          <p:cNvPr id="7" name="Grafik 6"/>
          <p:cNvPicPr>
            <a:picLocks noChangeAspect="1"/>
          </p:cNvPicPr>
          <p:nvPr/>
        </p:nvPicPr>
        <p:blipFill rotWithShape="1">
          <a:blip r:embed="rId3" cstate="screen">
            <a:extLst>
              <a:ext uri="{28A0092B-C50C-407E-A947-70E740481C1C}">
                <a14:useLocalDpi xmlns:a14="http://schemas.microsoft.com/office/drawing/2010/main"/>
              </a:ext>
            </a:extLst>
          </a:blip>
          <a:srcRect r="-150"/>
          <a:stretch/>
        </p:blipFill>
        <p:spPr>
          <a:xfrm>
            <a:off x="6240463" y="2178511"/>
            <a:ext cx="5541155" cy="3682539"/>
          </a:xfrm>
          <a:prstGeom prst="rect">
            <a:avLst/>
          </a:prstGeom>
        </p:spPr>
      </p:pic>
    </p:spTree>
    <p:extLst>
      <p:ext uri="{BB962C8B-B14F-4D97-AF65-F5344CB8AC3E}">
        <p14:creationId xmlns:p14="http://schemas.microsoft.com/office/powerpoint/2010/main" val="2381091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z="4000" dirty="0"/>
              <a:t>Einblick ins Job Coaching</a:t>
            </a:r>
          </a:p>
        </p:txBody>
      </p:sp>
      <p:pic>
        <p:nvPicPr>
          <p:cNvPr id="5" name="job_coaching (360p)">
            <a:hlinkClick r:id="" action="ppaction://media"/>
          </p:cNvPr>
          <p:cNvPicPr>
            <a:picLocks noGrp="1" noChangeAspect="1"/>
          </p:cNvPicPr>
          <p:nvPr>
            <p:ph type="media" sz="quarter" idx="17"/>
            <a:videoFile r:link="rId2"/>
            <p:extLst>
              <p:ext uri="{DAA4B4D4-6D71-4841-9C94-3DE7FCFB9230}">
                <p14:media xmlns:p14="http://schemas.microsoft.com/office/powerpoint/2010/main" r:embed="rId1"/>
              </p:ext>
            </p:extLst>
          </p:nvPr>
        </p:nvPicPr>
        <p:blipFill>
          <a:blip r:embed="rId4"/>
          <a:stretch>
            <a:fillRect/>
          </a:stretch>
        </p:blipFill>
        <p:spPr>
          <a:xfrm>
            <a:off x="428625" y="1376363"/>
            <a:ext cx="8959850" cy="5040312"/>
          </a:xfrm>
        </p:spPr>
      </p:pic>
    </p:spTree>
    <p:extLst>
      <p:ext uri="{BB962C8B-B14F-4D97-AF65-F5344CB8AC3E}">
        <p14:creationId xmlns:p14="http://schemas.microsoft.com/office/powerpoint/2010/main" val="33014797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8B02E4-8E43-F156-611F-49BA112A0B9A}"/>
              </a:ext>
            </a:extLst>
          </p:cNvPr>
          <p:cNvSpPr>
            <a:spLocks noGrp="1"/>
          </p:cNvSpPr>
          <p:nvPr>
            <p:ph type="title"/>
          </p:nvPr>
        </p:nvSpPr>
        <p:spPr/>
        <p:txBody>
          <a:bodyPr/>
          <a:lstStyle/>
          <a:p>
            <a:r>
              <a:rPr lang="de-CH" sz="4000" dirty="0" smtClean="0">
                <a:solidFill>
                  <a:srgbClr val="000000"/>
                </a:solidFill>
              </a:rPr>
              <a:t>Lernende</a:t>
            </a:r>
            <a:endParaRPr lang="de-CH" sz="4000" dirty="0">
              <a:solidFill>
                <a:srgbClr val="000000"/>
              </a:solidFill>
            </a:endParaRPr>
          </a:p>
        </p:txBody>
      </p:sp>
      <p:sp>
        <p:nvSpPr>
          <p:cNvPr id="3" name="Fußzeilenplatzhalter 2">
            <a:extLst>
              <a:ext uri="{FF2B5EF4-FFF2-40B4-BE49-F238E27FC236}">
                <a16:creationId xmlns:a16="http://schemas.microsoft.com/office/drawing/2014/main" id="{FA272204-8D34-04EF-0B8F-F05177B6386B}"/>
              </a:ext>
            </a:extLst>
          </p:cNvPr>
          <p:cNvSpPr>
            <a:spLocks noGrp="1"/>
          </p:cNvSpPr>
          <p:nvPr>
            <p:ph type="ftr" sz="quarter" idx="11"/>
          </p:nvPr>
        </p:nvSpPr>
        <p:spPr/>
        <p:txBody>
          <a:bodyPr/>
          <a:lstStyle/>
          <a:p>
            <a:r>
              <a:rPr lang="de-CH" dirty="0" smtClean="0"/>
              <a:t>Unsere Leistungen für </a:t>
            </a:r>
            <a:r>
              <a:rPr lang="de-CH" dirty="0" err="1" smtClean="0"/>
              <a:t>Arbeitgebende</a:t>
            </a:r>
            <a:endParaRPr lang="de-CH" dirty="0"/>
          </a:p>
        </p:txBody>
      </p:sp>
      <p:sp>
        <p:nvSpPr>
          <p:cNvPr id="4" name="Foliennummernplatzhalter 3">
            <a:extLst>
              <a:ext uri="{FF2B5EF4-FFF2-40B4-BE49-F238E27FC236}">
                <a16:creationId xmlns:a16="http://schemas.microsoft.com/office/drawing/2014/main" id="{02536473-6805-040E-3D4C-0A68743AA6B3}"/>
              </a:ext>
            </a:extLst>
          </p:cNvPr>
          <p:cNvSpPr>
            <a:spLocks noGrp="1"/>
          </p:cNvSpPr>
          <p:nvPr>
            <p:ph type="sldNum" sz="quarter" idx="12"/>
          </p:nvPr>
        </p:nvSpPr>
        <p:spPr/>
        <p:txBody>
          <a:bodyPr/>
          <a:lstStyle/>
          <a:p>
            <a:fld id="{A0430466-86E4-41F6-8289-0DF7E7B85355}" type="slidenum">
              <a:rPr lang="de-CH" smtClean="0"/>
              <a:pPr/>
              <a:t>10</a:t>
            </a:fld>
            <a:endParaRPr lang="de-CH" dirty="0"/>
          </a:p>
        </p:txBody>
      </p:sp>
      <p:sp>
        <p:nvSpPr>
          <p:cNvPr id="5" name="Textplatzhalter 4">
            <a:extLst>
              <a:ext uri="{FF2B5EF4-FFF2-40B4-BE49-F238E27FC236}">
                <a16:creationId xmlns:a16="http://schemas.microsoft.com/office/drawing/2014/main" id="{D841F36C-2ACA-B359-0EB9-45593A122314}"/>
              </a:ext>
            </a:extLst>
          </p:cNvPr>
          <p:cNvSpPr>
            <a:spLocks noGrp="1"/>
          </p:cNvSpPr>
          <p:nvPr>
            <p:ph type="body" sz="quarter" idx="14"/>
          </p:nvPr>
        </p:nvSpPr>
        <p:spPr/>
        <p:txBody>
          <a:bodyPr/>
          <a:lstStyle/>
          <a:p>
            <a:r>
              <a:rPr lang="de-CH" dirty="0"/>
              <a:t>Die IV unterstützt Jugendliche oder junge Erwachsene mit einer gesundheitlichen Einschränkung bei der </a:t>
            </a:r>
            <a:r>
              <a:rPr lang="de-CH" dirty="0" smtClean="0"/>
              <a:t>Erstausbildung. </a:t>
            </a:r>
            <a:endParaRPr lang="de-CH" dirty="0"/>
          </a:p>
          <a:p>
            <a:endParaRPr lang="de-CH" dirty="0"/>
          </a:p>
          <a:p>
            <a:r>
              <a:rPr lang="de-CH" dirty="0" smtClean="0"/>
              <a:t>Auch bei Lernenden gilt: </a:t>
            </a:r>
            <a:r>
              <a:rPr lang="de-CH" b="1" dirty="0" smtClean="0"/>
              <a:t>Reagieren Sie frühzeitig</a:t>
            </a:r>
            <a:r>
              <a:rPr lang="de-CH" dirty="0" smtClean="0"/>
              <a:t>, wenn jemand plötzlich Anzeichen </a:t>
            </a:r>
            <a:r>
              <a:rPr lang="de-CH" dirty="0"/>
              <a:t>für psychische </a:t>
            </a:r>
            <a:r>
              <a:rPr lang="de-CH" dirty="0" smtClean="0"/>
              <a:t>Belastungen zeigt.</a:t>
            </a:r>
          </a:p>
          <a:p>
            <a:endParaRPr lang="de-CH" b="1" dirty="0"/>
          </a:p>
          <a:p>
            <a:r>
              <a:rPr lang="de-CH" b="1" dirty="0" smtClean="0"/>
              <a:t>Unser Angebot:</a:t>
            </a:r>
          </a:p>
          <a:p>
            <a:pPr lvl="1"/>
            <a:r>
              <a:rPr lang="de-CH" dirty="0" smtClean="0"/>
              <a:t>Beratung für Vorgesetzte</a:t>
            </a:r>
          </a:p>
          <a:p>
            <a:pPr lvl="1"/>
            <a:r>
              <a:rPr lang="de-CH" dirty="0" smtClean="0"/>
              <a:t>Job Coaching </a:t>
            </a:r>
            <a:r>
              <a:rPr lang="de-CH" dirty="0"/>
              <a:t>oder </a:t>
            </a:r>
            <a:r>
              <a:rPr lang="de-CH" dirty="0" smtClean="0"/>
              <a:t>Berufsberatung für Lernende</a:t>
            </a:r>
          </a:p>
          <a:p>
            <a:pPr lvl="1"/>
            <a:r>
              <a:rPr lang="de-CH" dirty="0" smtClean="0"/>
              <a:t>Prüfung einer IV-Anmeldung</a:t>
            </a:r>
            <a:endParaRPr lang="de-CH" dirty="0"/>
          </a:p>
        </p:txBody>
      </p:sp>
      <p:pic>
        <p:nvPicPr>
          <p:cNvPr id="7" name="Bildplatzhalter 6"/>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092426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hqprint">
            <a:extLst>
              <a:ext uri="{28A0092B-C50C-407E-A947-70E740481C1C}">
                <a14:useLocalDpi xmlns:a14="http://schemas.microsoft.com/office/drawing/2010/main" val="0"/>
              </a:ext>
            </a:extLst>
          </a:blip>
          <a:srcRect l="7500" t="36191" r="113" b="30476"/>
          <a:stretch/>
        </p:blipFill>
        <p:spPr>
          <a:xfrm>
            <a:off x="0" y="3103415"/>
            <a:ext cx="11263746" cy="2286003"/>
          </a:xfrm>
          <a:prstGeom prst="rect">
            <a:avLst/>
          </a:prstGeom>
        </p:spPr>
      </p:pic>
      <p:sp>
        <p:nvSpPr>
          <p:cNvPr id="2" name="Titel 1">
            <a:extLst>
              <a:ext uri="{FF2B5EF4-FFF2-40B4-BE49-F238E27FC236}">
                <a16:creationId xmlns:a16="http://schemas.microsoft.com/office/drawing/2014/main" id="{3AB5D24E-E8E9-80D2-175D-69BD80FD2E58}"/>
              </a:ext>
            </a:extLst>
          </p:cNvPr>
          <p:cNvSpPr>
            <a:spLocks noGrp="1"/>
          </p:cNvSpPr>
          <p:nvPr>
            <p:ph type="title"/>
          </p:nvPr>
        </p:nvSpPr>
        <p:spPr/>
        <p:txBody>
          <a:bodyPr/>
          <a:lstStyle/>
          <a:p>
            <a:r>
              <a:rPr lang="de-CH" dirty="0" smtClean="0"/>
              <a:t>Eingliederung </a:t>
            </a:r>
            <a:r>
              <a:rPr lang="de-CH" dirty="0"/>
              <a:t>am Arbeitsplatz</a:t>
            </a:r>
          </a:p>
        </p:txBody>
      </p:sp>
      <p:sp>
        <p:nvSpPr>
          <p:cNvPr id="3" name="Fußzeilenplatzhalter 2">
            <a:extLst>
              <a:ext uri="{FF2B5EF4-FFF2-40B4-BE49-F238E27FC236}">
                <a16:creationId xmlns:a16="http://schemas.microsoft.com/office/drawing/2014/main" id="{468B4755-E9FA-33A0-4A63-AFBFDAFABF3D}"/>
              </a:ext>
            </a:extLst>
          </p:cNvPr>
          <p:cNvSpPr>
            <a:spLocks noGrp="1"/>
          </p:cNvSpPr>
          <p:nvPr>
            <p:ph type="ftr" sz="quarter" idx="11"/>
          </p:nvPr>
        </p:nvSpPr>
        <p:spPr/>
        <p:txBody>
          <a:bodyPr/>
          <a:lstStyle/>
          <a:p>
            <a:r>
              <a:rPr lang="de-CH" dirty="0"/>
              <a:t>Unsere Leistungen für </a:t>
            </a:r>
            <a:r>
              <a:rPr lang="de-CH" dirty="0" err="1"/>
              <a:t>Arbeitgebende</a:t>
            </a:r>
            <a:endParaRPr lang="de-CH" dirty="0"/>
          </a:p>
        </p:txBody>
      </p:sp>
      <p:sp>
        <p:nvSpPr>
          <p:cNvPr id="4" name="Foliennummernplatzhalter 3">
            <a:extLst>
              <a:ext uri="{FF2B5EF4-FFF2-40B4-BE49-F238E27FC236}">
                <a16:creationId xmlns:a16="http://schemas.microsoft.com/office/drawing/2014/main" id="{B0C9C540-DD2A-A05C-6B28-B2CE970609A7}"/>
              </a:ext>
            </a:extLst>
          </p:cNvPr>
          <p:cNvSpPr>
            <a:spLocks noGrp="1"/>
          </p:cNvSpPr>
          <p:nvPr>
            <p:ph type="sldNum" sz="quarter" idx="12"/>
          </p:nvPr>
        </p:nvSpPr>
        <p:spPr/>
        <p:txBody>
          <a:bodyPr/>
          <a:lstStyle/>
          <a:p>
            <a:fld id="{A0430466-86E4-41F6-8289-0DF7E7B85355}" type="slidenum">
              <a:rPr lang="de-CH" smtClean="0"/>
              <a:t>11</a:t>
            </a:fld>
            <a:endParaRPr lang="de-CH" dirty="0"/>
          </a:p>
        </p:txBody>
      </p:sp>
      <p:sp>
        <p:nvSpPr>
          <p:cNvPr id="5" name="Textplatzhalter 4">
            <a:extLst>
              <a:ext uri="{FF2B5EF4-FFF2-40B4-BE49-F238E27FC236}">
                <a16:creationId xmlns:a16="http://schemas.microsoft.com/office/drawing/2014/main" id="{860ACCEE-227C-DDE2-0507-03FB2C8E2A8F}"/>
              </a:ext>
            </a:extLst>
          </p:cNvPr>
          <p:cNvSpPr>
            <a:spLocks noGrp="1"/>
          </p:cNvSpPr>
          <p:nvPr>
            <p:ph type="body" sz="quarter" idx="13"/>
          </p:nvPr>
        </p:nvSpPr>
        <p:spPr/>
        <p:txBody>
          <a:bodyPr/>
          <a:lstStyle/>
          <a:p>
            <a:r>
              <a:rPr lang="de-CH" dirty="0" smtClean="0"/>
              <a:t>Der </a:t>
            </a:r>
            <a:r>
              <a:rPr lang="de-CH" dirty="0"/>
              <a:t>Aufbau der Arbeitsfähigkeit nach einer Erkrankung erfolgt </a:t>
            </a:r>
            <a:r>
              <a:rPr lang="de-CH" b="1" dirty="0"/>
              <a:t>schrittweise</a:t>
            </a:r>
            <a:r>
              <a:rPr lang="de-CH" dirty="0"/>
              <a:t>, damit die Integration erfolgreich und nachhaltig ist</a:t>
            </a:r>
            <a:r>
              <a:rPr lang="de-CH" dirty="0" smtClean="0"/>
              <a:t>. Wir begleiten Sie und Ihre Mitarbeiterin, Ihren Mitarbeiter bis zu einem Jahr – auch finanziell. </a:t>
            </a:r>
          </a:p>
          <a:p>
            <a:endParaRPr lang="de-CH" dirty="0"/>
          </a:p>
          <a:p>
            <a:r>
              <a:rPr lang="de-CH" dirty="0" smtClean="0"/>
              <a:t> </a:t>
            </a:r>
            <a:endParaRPr lang="de-CH" dirty="0"/>
          </a:p>
          <a:p>
            <a:r>
              <a:rPr lang="de-CH" dirty="0"/>
              <a:t> </a:t>
            </a:r>
          </a:p>
        </p:txBody>
      </p:sp>
      <p:sp>
        <p:nvSpPr>
          <p:cNvPr id="6" name="Textplatzhalter 5">
            <a:extLst>
              <a:ext uri="{FF2B5EF4-FFF2-40B4-BE49-F238E27FC236}">
                <a16:creationId xmlns:a16="http://schemas.microsoft.com/office/drawing/2014/main" id="{5697B016-5617-E4E4-22B5-A7DC249C19CD}"/>
              </a:ext>
            </a:extLst>
          </p:cNvPr>
          <p:cNvSpPr>
            <a:spLocks noGrp="1"/>
          </p:cNvSpPr>
          <p:nvPr>
            <p:ph type="body" idx="1"/>
          </p:nvPr>
        </p:nvSpPr>
        <p:spPr/>
        <p:txBody>
          <a:bodyPr/>
          <a:lstStyle/>
          <a:p>
            <a:r>
              <a:rPr lang="de-CH" dirty="0" smtClean="0"/>
              <a:t>Begleitung beim Wiedereinstieg nach Krankheit</a:t>
            </a:r>
            <a:endParaRPr lang="de-CH" dirty="0"/>
          </a:p>
        </p:txBody>
      </p:sp>
    </p:spTree>
    <p:extLst>
      <p:ext uri="{BB962C8B-B14F-4D97-AF65-F5344CB8AC3E}">
        <p14:creationId xmlns:p14="http://schemas.microsoft.com/office/powerpoint/2010/main" val="1686800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5D24E-E8E9-80D2-175D-69BD80FD2E58}"/>
              </a:ext>
            </a:extLst>
          </p:cNvPr>
          <p:cNvSpPr>
            <a:spLocks noGrp="1"/>
          </p:cNvSpPr>
          <p:nvPr>
            <p:ph type="title"/>
          </p:nvPr>
        </p:nvSpPr>
        <p:spPr/>
        <p:txBody>
          <a:bodyPr/>
          <a:lstStyle/>
          <a:p>
            <a:r>
              <a:rPr lang="de-CH" dirty="0" smtClean="0"/>
              <a:t>Umschulung</a:t>
            </a:r>
            <a:endParaRPr lang="de-CH" dirty="0"/>
          </a:p>
        </p:txBody>
      </p:sp>
      <p:sp>
        <p:nvSpPr>
          <p:cNvPr id="3" name="Fußzeilenplatzhalter 2">
            <a:extLst>
              <a:ext uri="{FF2B5EF4-FFF2-40B4-BE49-F238E27FC236}">
                <a16:creationId xmlns:a16="http://schemas.microsoft.com/office/drawing/2014/main" id="{468B4755-E9FA-33A0-4A63-AFBFDAFABF3D}"/>
              </a:ext>
            </a:extLst>
          </p:cNvPr>
          <p:cNvSpPr>
            <a:spLocks noGrp="1"/>
          </p:cNvSpPr>
          <p:nvPr>
            <p:ph type="ftr" sz="quarter" idx="11"/>
          </p:nvPr>
        </p:nvSpPr>
        <p:spPr/>
        <p:txBody>
          <a:bodyPr/>
          <a:lstStyle/>
          <a:p>
            <a:r>
              <a:rPr lang="de-CH" dirty="0"/>
              <a:t>Unsere Leistungen für </a:t>
            </a:r>
            <a:r>
              <a:rPr lang="de-CH" dirty="0" err="1"/>
              <a:t>Arbeitgebende</a:t>
            </a:r>
            <a:endParaRPr lang="de-CH" dirty="0"/>
          </a:p>
        </p:txBody>
      </p:sp>
      <p:sp>
        <p:nvSpPr>
          <p:cNvPr id="4" name="Foliennummernplatzhalter 3">
            <a:extLst>
              <a:ext uri="{FF2B5EF4-FFF2-40B4-BE49-F238E27FC236}">
                <a16:creationId xmlns:a16="http://schemas.microsoft.com/office/drawing/2014/main" id="{B0C9C540-DD2A-A05C-6B28-B2CE970609A7}"/>
              </a:ext>
            </a:extLst>
          </p:cNvPr>
          <p:cNvSpPr>
            <a:spLocks noGrp="1"/>
          </p:cNvSpPr>
          <p:nvPr>
            <p:ph type="sldNum" sz="quarter" idx="12"/>
          </p:nvPr>
        </p:nvSpPr>
        <p:spPr/>
        <p:txBody>
          <a:bodyPr/>
          <a:lstStyle/>
          <a:p>
            <a:fld id="{A0430466-86E4-41F6-8289-0DF7E7B85355}" type="slidenum">
              <a:rPr lang="de-CH" smtClean="0"/>
              <a:t>12</a:t>
            </a:fld>
            <a:endParaRPr lang="de-CH" dirty="0"/>
          </a:p>
        </p:txBody>
      </p:sp>
      <p:sp>
        <p:nvSpPr>
          <p:cNvPr id="5" name="Textplatzhalter 4">
            <a:extLst>
              <a:ext uri="{FF2B5EF4-FFF2-40B4-BE49-F238E27FC236}">
                <a16:creationId xmlns:a16="http://schemas.microsoft.com/office/drawing/2014/main" id="{860ACCEE-227C-DDE2-0507-03FB2C8E2A8F}"/>
              </a:ext>
            </a:extLst>
          </p:cNvPr>
          <p:cNvSpPr>
            <a:spLocks noGrp="1"/>
          </p:cNvSpPr>
          <p:nvPr>
            <p:ph type="body" sz="quarter" idx="13"/>
          </p:nvPr>
        </p:nvSpPr>
        <p:spPr/>
        <p:txBody>
          <a:bodyPr/>
          <a:lstStyle/>
          <a:p>
            <a:r>
              <a:rPr lang="de-CH" dirty="0"/>
              <a:t>Die IV übernimmt die Kosten für eine Umschulung, wenn die Betroffene, der Betroffene die bisherige Tätigkeit aus gesundheitlichen Gründen nicht mehr ausüben kann. </a:t>
            </a:r>
          </a:p>
          <a:p>
            <a:endParaRPr lang="de-CH" dirty="0"/>
          </a:p>
          <a:p>
            <a:r>
              <a:rPr lang="de-CH" b="1" dirty="0" smtClean="0"/>
              <a:t>Unsere Leistungen:</a:t>
            </a:r>
          </a:p>
          <a:p>
            <a:pPr lvl="1"/>
            <a:r>
              <a:rPr lang="de-CH" dirty="0" smtClean="0"/>
              <a:t>Berufsberatung</a:t>
            </a:r>
          </a:p>
          <a:p>
            <a:pPr lvl="1"/>
            <a:r>
              <a:rPr lang="de-CH" dirty="0" smtClean="0"/>
              <a:t>Übernahme der Ausbildungskosten</a:t>
            </a:r>
          </a:p>
          <a:p>
            <a:pPr lvl="1"/>
            <a:r>
              <a:rPr lang="de-CH" dirty="0" smtClean="0"/>
              <a:t>Unterstützung bei </a:t>
            </a:r>
            <a:r>
              <a:rPr lang="de-CH" dirty="0"/>
              <a:t>Stellensuche nach </a:t>
            </a:r>
            <a:r>
              <a:rPr lang="de-CH" dirty="0" smtClean="0"/>
              <a:t>Umschulung</a:t>
            </a:r>
          </a:p>
          <a:p>
            <a:pPr lvl="1"/>
            <a:endParaRPr lang="de-CH" dirty="0"/>
          </a:p>
          <a:p>
            <a:r>
              <a:rPr lang="de-CH" b="1" dirty="0"/>
              <a:t>Wichtig zu </a:t>
            </a:r>
            <a:r>
              <a:rPr lang="de-CH" b="1" dirty="0" smtClean="0"/>
              <a:t>wissen: </a:t>
            </a:r>
            <a:r>
              <a:rPr lang="de-CH" dirty="0" smtClean="0"/>
              <a:t>Die </a:t>
            </a:r>
            <a:r>
              <a:rPr lang="de-CH" dirty="0"/>
              <a:t>Kosten für eine Umschulung werden nur </a:t>
            </a:r>
            <a:r>
              <a:rPr lang="de-CH" dirty="0" smtClean="0"/>
              <a:t>übernommen, </a:t>
            </a:r>
            <a:r>
              <a:rPr lang="de-CH" dirty="0"/>
              <a:t>wenn die oder der Betroffene vorher eine qualifizierte Tätigkeit ausgeübt hat. </a:t>
            </a:r>
          </a:p>
          <a:p>
            <a:r>
              <a:rPr lang="de-CH" dirty="0" smtClean="0"/>
              <a:t> </a:t>
            </a:r>
            <a:endParaRPr lang="de-CH" dirty="0"/>
          </a:p>
          <a:p>
            <a:r>
              <a:rPr lang="de-CH" dirty="0"/>
              <a:t> </a:t>
            </a:r>
          </a:p>
        </p:txBody>
      </p:sp>
      <p:sp>
        <p:nvSpPr>
          <p:cNvPr id="6" name="Textplatzhalter 5">
            <a:extLst>
              <a:ext uri="{FF2B5EF4-FFF2-40B4-BE49-F238E27FC236}">
                <a16:creationId xmlns:a16="http://schemas.microsoft.com/office/drawing/2014/main" id="{5697B016-5617-E4E4-22B5-A7DC249C19CD}"/>
              </a:ext>
            </a:extLst>
          </p:cNvPr>
          <p:cNvSpPr>
            <a:spLocks noGrp="1"/>
          </p:cNvSpPr>
          <p:nvPr>
            <p:ph type="body" idx="1"/>
          </p:nvPr>
        </p:nvSpPr>
        <p:spPr/>
        <p:txBody>
          <a:bodyPr/>
          <a:lstStyle/>
          <a:p>
            <a:r>
              <a:rPr lang="de-CH" dirty="0" smtClean="0"/>
              <a:t>Begleitung beim Wiedereinstieg nach Krankheit</a:t>
            </a:r>
            <a:endParaRPr lang="de-CH" dirty="0"/>
          </a:p>
        </p:txBody>
      </p:sp>
    </p:spTree>
    <p:extLst>
      <p:ext uri="{BB962C8B-B14F-4D97-AF65-F5344CB8AC3E}">
        <p14:creationId xmlns:p14="http://schemas.microsoft.com/office/powerpoint/2010/main" val="41494036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DBDBEF-18EB-F284-DFE6-DCBF824C3730}"/>
              </a:ext>
            </a:extLst>
          </p:cNvPr>
          <p:cNvSpPr>
            <a:spLocks noGrp="1"/>
          </p:cNvSpPr>
          <p:nvPr>
            <p:ph type="title"/>
          </p:nvPr>
        </p:nvSpPr>
        <p:spPr/>
        <p:txBody>
          <a:bodyPr/>
          <a:lstStyle/>
          <a:p>
            <a:r>
              <a:rPr lang="de-CH" sz="4000" dirty="0" smtClean="0">
                <a:solidFill>
                  <a:srgbClr val="000000"/>
                </a:solidFill>
              </a:rPr>
              <a:t>Personalvermittlung</a:t>
            </a:r>
            <a:endParaRPr lang="de-CH" sz="4000" dirty="0">
              <a:solidFill>
                <a:srgbClr val="000000"/>
              </a:solidFill>
            </a:endParaRPr>
          </a:p>
        </p:txBody>
      </p:sp>
      <p:sp>
        <p:nvSpPr>
          <p:cNvPr id="3" name="Fußzeilenplatzhalter 2">
            <a:extLst>
              <a:ext uri="{FF2B5EF4-FFF2-40B4-BE49-F238E27FC236}">
                <a16:creationId xmlns:a16="http://schemas.microsoft.com/office/drawing/2014/main" id="{9926ADAF-EC4D-B31F-044F-9800FB4C1E8F}"/>
              </a:ext>
            </a:extLst>
          </p:cNvPr>
          <p:cNvSpPr>
            <a:spLocks noGrp="1"/>
          </p:cNvSpPr>
          <p:nvPr>
            <p:ph type="ftr" sz="quarter" idx="11"/>
          </p:nvPr>
        </p:nvSpPr>
        <p:spPr/>
        <p:txBody>
          <a:bodyPr/>
          <a:lstStyle/>
          <a:p>
            <a:r>
              <a:rPr lang="de-CH" dirty="0"/>
              <a:t>Unsere Leistungen für </a:t>
            </a:r>
            <a:r>
              <a:rPr lang="de-CH" dirty="0" err="1"/>
              <a:t>Arbeitgebende</a:t>
            </a:r>
            <a:endParaRPr lang="de-CH" dirty="0"/>
          </a:p>
        </p:txBody>
      </p:sp>
      <p:sp>
        <p:nvSpPr>
          <p:cNvPr id="4" name="Foliennummernplatzhalter 3">
            <a:extLst>
              <a:ext uri="{FF2B5EF4-FFF2-40B4-BE49-F238E27FC236}">
                <a16:creationId xmlns:a16="http://schemas.microsoft.com/office/drawing/2014/main" id="{E857B8E2-C9B9-23AF-92FA-5768C2481AC0}"/>
              </a:ext>
            </a:extLst>
          </p:cNvPr>
          <p:cNvSpPr>
            <a:spLocks noGrp="1"/>
          </p:cNvSpPr>
          <p:nvPr>
            <p:ph type="sldNum" sz="quarter" idx="12"/>
          </p:nvPr>
        </p:nvSpPr>
        <p:spPr/>
        <p:txBody>
          <a:bodyPr/>
          <a:lstStyle/>
          <a:p>
            <a:fld id="{A0430466-86E4-41F6-8289-0DF7E7B85355}" type="slidenum">
              <a:rPr lang="de-CH" smtClean="0"/>
              <a:t>13</a:t>
            </a:fld>
            <a:endParaRPr lang="de-CH" dirty="0"/>
          </a:p>
        </p:txBody>
      </p:sp>
      <p:sp>
        <p:nvSpPr>
          <p:cNvPr id="5" name="Textplatzhalter 4">
            <a:extLst>
              <a:ext uri="{FF2B5EF4-FFF2-40B4-BE49-F238E27FC236}">
                <a16:creationId xmlns:a16="http://schemas.microsoft.com/office/drawing/2014/main" id="{BBF31697-8941-791D-E882-4BB7E4EF6DB2}"/>
              </a:ext>
            </a:extLst>
          </p:cNvPr>
          <p:cNvSpPr>
            <a:spLocks noGrp="1"/>
          </p:cNvSpPr>
          <p:nvPr>
            <p:ph type="body" sz="quarter" idx="14"/>
          </p:nvPr>
        </p:nvSpPr>
        <p:spPr/>
        <p:txBody>
          <a:bodyPr/>
          <a:lstStyle/>
          <a:p>
            <a:r>
              <a:rPr lang="de-CH" dirty="0" smtClean="0"/>
              <a:t>Wir sind eine professionelle </a:t>
            </a:r>
            <a:r>
              <a:rPr lang="de-CH" dirty="0"/>
              <a:t>und kostenlose </a:t>
            </a:r>
            <a:r>
              <a:rPr lang="de-CH" dirty="0" smtClean="0"/>
              <a:t>Personalvermittlung. Der </a:t>
            </a:r>
            <a:r>
              <a:rPr lang="de-CH" b="1" dirty="0" smtClean="0"/>
              <a:t>Arbeitsversuch</a:t>
            </a:r>
            <a:r>
              <a:rPr lang="de-CH" dirty="0" smtClean="0"/>
              <a:t> gibt Ihnen die Möglichkeit, die Fähigkeiten eines Bewerbers zu testen – ohne Kosten für Sie. </a:t>
            </a:r>
          </a:p>
          <a:p>
            <a:endParaRPr lang="de-CH" dirty="0" smtClean="0"/>
          </a:p>
          <a:p>
            <a:r>
              <a:rPr lang="de-CH" b="1" dirty="0" smtClean="0"/>
              <a:t>Die Vorteile unserer Personalvermittlung:</a:t>
            </a:r>
            <a:endParaRPr lang="de-CH" b="1" dirty="0"/>
          </a:p>
          <a:p>
            <a:pPr lvl="1"/>
            <a:r>
              <a:rPr lang="de-CH" dirty="0"/>
              <a:t>Umfassende Beratung</a:t>
            </a:r>
          </a:p>
          <a:p>
            <a:pPr lvl="1"/>
            <a:r>
              <a:rPr lang="de-CH" dirty="0"/>
              <a:t>Kostenlose </a:t>
            </a:r>
            <a:r>
              <a:rPr lang="de-CH" dirty="0" smtClean="0"/>
              <a:t>Probezeit </a:t>
            </a:r>
          </a:p>
          <a:p>
            <a:pPr lvl="1"/>
            <a:r>
              <a:rPr lang="de-CH" dirty="0" smtClean="0"/>
              <a:t>Hohe </a:t>
            </a:r>
            <a:r>
              <a:rPr lang="de-CH" dirty="0"/>
              <a:t>Transparenz</a:t>
            </a:r>
          </a:p>
          <a:p>
            <a:pPr lvl="1"/>
            <a:r>
              <a:rPr lang="de-CH" dirty="0"/>
              <a:t>Motivierte Mitarbeitende</a:t>
            </a:r>
          </a:p>
          <a:p>
            <a:pPr lvl="1"/>
            <a:r>
              <a:rPr lang="de-CH" dirty="0"/>
              <a:t>Nachhaltige Vermittlung</a:t>
            </a:r>
          </a:p>
          <a:p>
            <a:pPr marL="180000" lvl="2" indent="0">
              <a:buNone/>
            </a:pPr>
            <a:endParaRPr lang="de-CH" dirty="0" smtClean="0"/>
          </a:p>
          <a:p>
            <a:pPr lvl="1"/>
            <a:endParaRPr lang="de-CH" dirty="0"/>
          </a:p>
          <a:p>
            <a:pPr lvl="1"/>
            <a:endParaRPr lang="de-CH" dirty="0"/>
          </a:p>
        </p:txBody>
      </p:sp>
      <p:pic>
        <p:nvPicPr>
          <p:cNvPr id="8" name="Bildplatzhalter 7"/>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6244045" y="1371600"/>
            <a:ext cx="5534871" cy="4489450"/>
          </a:xfrm>
        </p:spPr>
      </p:pic>
    </p:spTree>
    <p:extLst>
      <p:ext uri="{BB962C8B-B14F-4D97-AF65-F5344CB8AC3E}">
        <p14:creationId xmlns:p14="http://schemas.microsoft.com/office/powerpoint/2010/main" val="23766678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67F9CC-01FD-B56E-58DA-41F913573C11}"/>
              </a:ext>
            </a:extLst>
          </p:cNvPr>
          <p:cNvSpPr>
            <a:spLocks noGrp="1"/>
          </p:cNvSpPr>
          <p:nvPr>
            <p:ph type="title"/>
          </p:nvPr>
        </p:nvSpPr>
        <p:spPr/>
        <p:txBody>
          <a:bodyPr/>
          <a:lstStyle/>
          <a:p>
            <a:r>
              <a:rPr lang="de-CH" sz="4000" dirty="0" smtClean="0"/>
              <a:t>IV-Rente</a:t>
            </a:r>
            <a:endParaRPr lang="de-CH" sz="4000" dirty="0"/>
          </a:p>
        </p:txBody>
      </p:sp>
      <p:sp>
        <p:nvSpPr>
          <p:cNvPr id="3" name="Fußzeilenplatzhalter 2">
            <a:extLst>
              <a:ext uri="{FF2B5EF4-FFF2-40B4-BE49-F238E27FC236}">
                <a16:creationId xmlns:a16="http://schemas.microsoft.com/office/drawing/2014/main" id="{5E2A8CF4-C936-B238-AF97-7EB28F3FDA35}"/>
              </a:ext>
            </a:extLst>
          </p:cNvPr>
          <p:cNvSpPr>
            <a:spLocks noGrp="1"/>
          </p:cNvSpPr>
          <p:nvPr>
            <p:ph type="ftr" sz="quarter" idx="11"/>
          </p:nvPr>
        </p:nvSpPr>
        <p:spPr/>
        <p:txBody>
          <a:bodyPr/>
          <a:lstStyle/>
          <a:p>
            <a:r>
              <a:rPr lang="de-CH" dirty="0" smtClean="0"/>
              <a:t>Unsere Leistungen für </a:t>
            </a:r>
            <a:r>
              <a:rPr lang="de-CH" dirty="0" err="1" smtClean="0"/>
              <a:t>Arbeitgebende</a:t>
            </a:r>
            <a:endParaRPr lang="de-CH" dirty="0"/>
          </a:p>
        </p:txBody>
      </p:sp>
      <p:sp>
        <p:nvSpPr>
          <p:cNvPr id="4" name="Foliennummernplatzhalter 3">
            <a:extLst>
              <a:ext uri="{FF2B5EF4-FFF2-40B4-BE49-F238E27FC236}">
                <a16:creationId xmlns:a16="http://schemas.microsoft.com/office/drawing/2014/main" id="{453F1A30-CE43-6312-D12E-C955BA9A1423}"/>
              </a:ext>
            </a:extLst>
          </p:cNvPr>
          <p:cNvSpPr>
            <a:spLocks noGrp="1"/>
          </p:cNvSpPr>
          <p:nvPr>
            <p:ph type="sldNum" sz="quarter" idx="12"/>
          </p:nvPr>
        </p:nvSpPr>
        <p:spPr/>
        <p:txBody>
          <a:bodyPr/>
          <a:lstStyle/>
          <a:p>
            <a:fld id="{A0430466-86E4-41F6-8289-0DF7E7B85355}" type="slidenum">
              <a:rPr lang="de-CH" smtClean="0"/>
              <a:t>14</a:t>
            </a:fld>
            <a:endParaRPr lang="de-CH" dirty="0"/>
          </a:p>
        </p:txBody>
      </p:sp>
      <p:sp>
        <p:nvSpPr>
          <p:cNvPr id="5" name="Textplatzhalter 4">
            <a:extLst>
              <a:ext uri="{FF2B5EF4-FFF2-40B4-BE49-F238E27FC236}">
                <a16:creationId xmlns:a16="http://schemas.microsoft.com/office/drawing/2014/main" id="{ED049FC0-6E67-F694-C26B-3DBF1E26DBCA}"/>
              </a:ext>
            </a:extLst>
          </p:cNvPr>
          <p:cNvSpPr>
            <a:spLocks noGrp="1"/>
          </p:cNvSpPr>
          <p:nvPr>
            <p:ph type="body" sz="quarter" idx="14"/>
          </p:nvPr>
        </p:nvSpPr>
        <p:spPr/>
        <p:txBody>
          <a:bodyPr/>
          <a:lstStyle/>
          <a:p>
            <a:r>
              <a:rPr lang="de-CH" dirty="0"/>
              <a:t>Die </a:t>
            </a:r>
            <a:r>
              <a:rPr lang="de-CH" b="1" dirty="0"/>
              <a:t>Prüfung des Anspruchs auf eine Teilrente oder Rente </a:t>
            </a:r>
            <a:r>
              <a:rPr lang="de-CH" dirty="0"/>
              <a:t>erfolgt erst, wenn jemand auch eine angepasste Tätigkeit nur noch teilweise oder gar nicht mehr ausführen kann. </a:t>
            </a:r>
          </a:p>
          <a:p>
            <a:endParaRPr lang="de-CH" b="1" dirty="0" smtClean="0"/>
          </a:p>
          <a:p>
            <a:r>
              <a:rPr lang="de-CH" b="1" dirty="0" smtClean="0"/>
              <a:t>Berechnungsformel IV-Grad:</a:t>
            </a:r>
          </a:p>
          <a:p>
            <a:r>
              <a:rPr lang="de-CH" dirty="0" smtClean="0"/>
              <a:t>Erwerbseinbusse (Einkommen ohne Erkrankung - Einkommen mit Erkrankung) / Einkommen ohne Erkrankung x 100 = IV-Grad</a:t>
            </a:r>
          </a:p>
        </p:txBody>
      </p:sp>
      <p:sp>
        <p:nvSpPr>
          <p:cNvPr id="6" name="Textplatzhalter 5">
            <a:extLst>
              <a:ext uri="{FF2B5EF4-FFF2-40B4-BE49-F238E27FC236}">
                <a16:creationId xmlns:a16="http://schemas.microsoft.com/office/drawing/2014/main" id="{1F06AA33-9712-9F0E-D374-54D44DFB60EB}"/>
              </a:ext>
            </a:extLst>
          </p:cNvPr>
          <p:cNvSpPr>
            <a:spLocks noGrp="1"/>
          </p:cNvSpPr>
          <p:nvPr>
            <p:ph type="body" sz="quarter" idx="15"/>
          </p:nvPr>
        </p:nvSpPr>
        <p:spPr>
          <a:solidFill>
            <a:srgbClr val="0069A3"/>
          </a:solidFill>
          <a:ln>
            <a:solidFill>
              <a:schemeClr val="accent1"/>
            </a:solidFill>
          </a:ln>
        </p:spPr>
        <p:txBody>
          <a:bodyPr/>
          <a:lstStyle/>
          <a:p>
            <a:r>
              <a:rPr lang="de-CH" dirty="0" smtClean="0"/>
              <a:t>Beispiel </a:t>
            </a:r>
          </a:p>
          <a:p>
            <a:endParaRPr lang="de-CH" dirty="0" smtClean="0"/>
          </a:p>
          <a:p>
            <a:r>
              <a:rPr lang="de-CH" sz="1800" b="0" dirty="0" smtClean="0"/>
              <a:t>Einkommen ohne Erkrankung 	CHF 78’000.-</a:t>
            </a:r>
          </a:p>
          <a:p>
            <a:r>
              <a:rPr lang="de-CH" sz="1800" b="0" dirty="0" smtClean="0"/>
              <a:t>Einkommen mit Erkrankung 	CHF 33’000.-</a:t>
            </a:r>
          </a:p>
          <a:p>
            <a:r>
              <a:rPr lang="de-CH" sz="1800" b="0" dirty="0" smtClean="0"/>
              <a:t>__________________________________</a:t>
            </a:r>
          </a:p>
          <a:p>
            <a:r>
              <a:rPr lang="de-CH" sz="1800" b="0" dirty="0" smtClean="0"/>
              <a:t>Erwerbseinbusse 		CHF </a:t>
            </a:r>
            <a:r>
              <a:rPr lang="de-CH" sz="1800" b="0" dirty="0"/>
              <a:t>45’000.-</a:t>
            </a:r>
            <a:endParaRPr lang="de-CH" sz="1800" b="0" dirty="0" smtClean="0"/>
          </a:p>
          <a:p>
            <a:endParaRPr lang="de-CH" sz="1800" b="0" dirty="0"/>
          </a:p>
          <a:p>
            <a:r>
              <a:rPr lang="de-CH" sz="1800" dirty="0" smtClean="0"/>
              <a:t>IV-Grad</a:t>
            </a:r>
            <a:r>
              <a:rPr lang="de-CH" sz="1800" dirty="0"/>
              <a:t>:  </a:t>
            </a:r>
            <a:endParaRPr lang="de-CH" sz="1800" dirty="0" smtClean="0"/>
          </a:p>
          <a:p>
            <a:r>
              <a:rPr lang="de-CH" sz="1800" b="0" dirty="0" smtClean="0"/>
              <a:t>45’000 / 78’000 x 100 = </a:t>
            </a:r>
            <a:r>
              <a:rPr lang="de-CH" sz="1800" b="0" dirty="0"/>
              <a:t>57.69% = 58% Rente</a:t>
            </a:r>
            <a:endParaRPr lang="de-CH" sz="1800" dirty="0"/>
          </a:p>
        </p:txBody>
      </p:sp>
    </p:spTree>
    <p:extLst>
      <p:ext uri="{BB962C8B-B14F-4D97-AF65-F5344CB8AC3E}">
        <p14:creationId xmlns:p14="http://schemas.microsoft.com/office/powerpoint/2010/main" val="10601450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8B02E4-8E43-F156-611F-49BA112A0B9A}"/>
              </a:ext>
            </a:extLst>
          </p:cNvPr>
          <p:cNvSpPr>
            <a:spLocks noGrp="1"/>
          </p:cNvSpPr>
          <p:nvPr>
            <p:ph type="title"/>
          </p:nvPr>
        </p:nvSpPr>
        <p:spPr/>
        <p:txBody>
          <a:bodyPr/>
          <a:lstStyle/>
          <a:p>
            <a:r>
              <a:rPr lang="de-CH" sz="4000" smtClean="0"/>
              <a:t>Kontakt IV-Präventionsberatung</a:t>
            </a:r>
            <a:endParaRPr lang="de-CH" sz="4000" dirty="0"/>
          </a:p>
        </p:txBody>
      </p:sp>
      <p:sp>
        <p:nvSpPr>
          <p:cNvPr id="3" name="Fußzeilenplatzhalter 2">
            <a:extLst>
              <a:ext uri="{FF2B5EF4-FFF2-40B4-BE49-F238E27FC236}">
                <a16:creationId xmlns:a16="http://schemas.microsoft.com/office/drawing/2014/main" id="{FA272204-8D34-04EF-0B8F-F05177B6386B}"/>
              </a:ext>
            </a:extLst>
          </p:cNvPr>
          <p:cNvSpPr>
            <a:spLocks noGrp="1"/>
          </p:cNvSpPr>
          <p:nvPr>
            <p:ph type="ftr" sz="quarter" idx="11"/>
          </p:nvPr>
        </p:nvSpPr>
        <p:spPr/>
        <p:txBody>
          <a:bodyPr/>
          <a:lstStyle/>
          <a:p>
            <a:r>
              <a:rPr lang="de-CH" smtClean="0"/>
              <a:t>Unsere Leistungen für Arbeitgebende</a:t>
            </a:r>
            <a:endParaRPr lang="de-CH" dirty="0"/>
          </a:p>
        </p:txBody>
      </p:sp>
      <p:sp>
        <p:nvSpPr>
          <p:cNvPr id="4" name="Foliennummernplatzhalter 3">
            <a:extLst>
              <a:ext uri="{FF2B5EF4-FFF2-40B4-BE49-F238E27FC236}">
                <a16:creationId xmlns:a16="http://schemas.microsoft.com/office/drawing/2014/main" id="{02536473-6805-040E-3D4C-0A68743AA6B3}"/>
              </a:ext>
            </a:extLst>
          </p:cNvPr>
          <p:cNvSpPr>
            <a:spLocks noGrp="1"/>
          </p:cNvSpPr>
          <p:nvPr>
            <p:ph type="sldNum" sz="quarter" idx="12"/>
          </p:nvPr>
        </p:nvSpPr>
        <p:spPr/>
        <p:txBody>
          <a:bodyPr/>
          <a:lstStyle/>
          <a:p>
            <a:fld id="{A0430466-86E4-41F6-8289-0DF7E7B85355}" type="slidenum">
              <a:rPr lang="de-CH" smtClean="0"/>
              <a:pPr/>
              <a:t>15</a:t>
            </a:fld>
            <a:endParaRPr lang="de-CH" dirty="0"/>
          </a:p>
        </p:txBody>
      </p:sp>
      <p:sp>
        <p:nvSpPr>
          <p:cNvPr id="5" name="Textplatzhalter 4">
            <a:extLst>
              <a:ext uri="{FF2B5EF4-FFF2-40B4-BE49-F238E27FC236}">
                <a16:creationId xmlns:a16="http://schemas.microsoft.com/office/drawing/2014/main" id="{D841F36C-2ACA-B359-0EB9-45593A122314}"/>
              </a:ext>
            </a:extLst>
          </p:cNvPr>
          <p:cNvSpPr>
            <a:spLocks noGrp="1"/>
          </p:cNvSpPr>
          <p:nvPr>
            <p:ph type="body" sz="quarter" idx="14"/>
          </p:nvPr>
        </p:nvSpPr>
        <p:spPr/>
        <p:txBody>
          <a:bodyPr/>
          <a:lstStyle/>
          <a:p>
            <a:r>
              <a:rPr lang="de-CH" dirty="0" smtClean="0"/>
              <a:t>Unser Präventionsteam ist für die Fragen von HR und Vorgesetzten rund um die Gesundheit von Mitarbeitenden da.</a:t>
            </a:r>
          </a:p>
          <a:p>
            <a:r>
              <a:rPr lang="de-CH" dirty="0" smtClean="0"/>
              <a:t> </a:t>
            </a:r>
          </a:p>
          <a:p>
            <a:r>
              <a:rPr lang="de-CH" dirty="0" smtClean="0"/>
              <a:t>Telefon: </a:t>
            </a:r>
            <a:r>
              <a:rPr lang="de-CH" b="1" dirty="0" smtClean="0"/>
              <a:t>044 448 58 58</a:t>
            </a:r>
          </a:p>
          <a:p>
            <a:r>
              <a:rPr lang="de-CH" dirty="0" smtClean="0"/>
              <a:t>E-Mail: </a:t>
            </a:r>
            <a:r>
              <a:rPr lang="de-CH" b="1" u="sng" dirty="0" smtClean="0">
                <a:solidFill>
                  <a:srgbClr val="0069A3"/>
                </a:solidFill>
              </a:rPr>
              <a:t>praevention@svazurich.ch</a:t>
            </a:r>
          </a:p>
          <a:p>
            <a:r>
              <a:rPr lang="de-CH" b="1" dirty="0" smtClean="0">
                <a:solidFill>
                  <a:srgbClr val="0069A3"/>
                </a:solidFill>
              </a:rPr>
              <a:t/>
            </a:r>
            <a:br>
              <a:rPr lang="de-CH" b="1" dirty="0" smtClean="0">
                <a:solidFill>
                  <a:srgbClr val="0069A3"/>
                </a:solidFill>
              </a:rPr>
            </a:br>
            <a:r>
              <a:rPr lang="de-CH" b="1" u="sng" dirty="0" smtClean="0">
                <a:solidFill>
                  <a:srgbClr val="0069A3"/>
                </a:solidFill>
                <a:hlinkClick r:id="rId3"/>
              </a:rPr>
              <a:t>www.svazurich.ch/praevention</a:t>
            </a:r>
            <a:endParaRPr lang="de-CH" b="1" u="sng" dirty="0" smtClean="0">
              <a:solidFill>
                <a:srgbClr val="0069A3"/>
              </a:solidFill>
            </a:endParaRPr>
          </a:p>
          <a:p>
            <a:endParaRPr lang="de-CH" b="1" u="sng" dirty="0">
              <a:solidFill>
                <a:srgbClr val="0069A3"/>
              </a:solidFill>
            </a:endParaRPr>
          </a:p>
          <a:p>
            <a:endParaRPr lang="de-CH" b="1" u="sng" dirty="0" smtClean="0">
              <a:solidFill>
                <a:srgbClr val="0069A3"/>
              </a:solidFill>
            </a:endParaRPr>
          </a:p>
        </p:txBody>
      </p:sp>
      <p:pic>
        <p:nvPicPr>
          <p:cNvPr id="6" name="Bildplatzhalter 5"/>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21309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CH" dirty="0" smtClean="0"/>
              <a:t>Vielen Dank</a:t>
            </a:r>
            <a:endParaRPr lang="de-CH" dirty="0"/>
          </a:p>
        </p:txBody>
      </p:sp>
      <p:pic>
        <p:nvPicPr>
          <p:cNvPr id="7" name="Bildplatzhalter 5">
            <a:extLst>
              <a:ext uri="{FF2B5EF4-FFF2-40B4-BE49-F238E27FC236}">
                <a16:creationId xmlns:a16="http://schemas.microsoft.com/office/drawing/2014/main" id="{141FA90C-5286-64E8-4907-76C7AD83A35A}"/>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113" b="113"/>
          <a:stretch>
            <a:fillRect/>
          </a:stretch>
        </p:blipFill>
        <p:spPr>
          <a:prstGeom prst="rect">
            <a:avLst/>
          </a:prstGeom>
          <a:solidFill>
            <a:schemeClr val="bg2">
              <a:lumMod val="85000"/>
            </a:schemeClr>
          </a:solidFill>
        </p:spPr>
      </p:pic>
    </p:spTree>
    <p:extLst>
      <p:ext uri="{BB962C8B-B14F-4D97-AF65-F5344CB8AC3E}">
        <p14:creationId xmlns:p14="http://schemas.microsoft.com/office/powerpoint/2010/main" val="641930857"/>
      </p:ext>
    </p:extLst>
  </p:cSld>
  <p:clrMapOvr>
    <a:masterClrMapping/>
  </p:clrMapOvr>
</p:sld>
</file>

<file path=ppt/theme/theme1.xml><?xml version="1.0" encoding="utf-8"?>
<a:theme xmlns:a="http://schemas.openxmlformats.org/drawingml/2006/main" name="SVA Zürich">
  <a:themeElements>
    <a:clrScheme name="Benutzerdefiniert 1">
      <a:dk1>
        <a:sysClr val="windowText" lastClr="000000"/>
      </a:dk1>
      <a:lt1>
        <a:sysClr val="window" lastClr="FFFFFF"/>
      </a:lt1>
      <a:dk2>
        <a:srgbClr val="7F7D7A"/>
      </a:dk2>
      <a:lt2>
        <a:srgbClr val="FFFFFF"/>
      </a:lt2>
      <a:accent1>
        <a:srgbClr val="0069A3"/>
      </a:accent1>
      <a:accent2>
        <a:srgbClr val="798E30"/>
      </a:accent2>
      <a:accent3>
        <a:srgbClr val="99294B"/>
      </a:accent3>
      <a:accent4>
        <a:srgbClr val="CAA518"/>
      </a:accent4>
      <a:accent5>
        <a:srgbClr val="6C4D71"/>
      </a:accent5>
      <a:accent6>
        <a:srgbClr val="C46B2C"/>
      </a:accent6>
      <a:hlink>
        <a:srgbClr val="0069A3"/>
      </a:hlink>
      <a:folHlink>
        <a:srgbClr val="0069A3"/>
      </a:folHlink>
    </a:clrScheme>
    <a:fontScheme name="SVA Fonts">
      <a:majorFont>
        <a:latin typeface="SVARotis"/>
        <a:ea typeface=""/>
        <a:cs typeface=""/>
      </a:majorFont>
      <a:minorFont>
        <a:latin typeface="SVARoti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VA Colors">
        <a:dk1>
          <a:srgbClr val="000000"/>
        </a:dk1>
        <a:lt1>
          <a:srgbClr val="FFFFFF"/>
        </a:lt1>
        <a:dk2>
          <a:srgbClr val="7F7D7A"/>
        </a:dk2>
        <a:lt2>
          <a:srgbClr val="FFFFFF"/>
        </a:lt2>
        <a:accent1>
          <a:srgbClr val="0069A3"/>
        </a:accent1>
        <a:accent2>
          <a:srgbClr val="798E30"/>
        </a:accent2>
        <a:accent3>
          <a:srgbClr val="99294B"/>
        </a:accent3>
        <a:accent4>
          <a:srgbClr val="CAA518"/>
        </a:accent4>
        <a:accent5>
          <a:srgbClr val="6C4D71"/>
        </a:accent5>
        <a:accent6>
          <a:srgbClr val="C46B2C"/>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Schwarz">
      <a:srgbClr val="000000"/>
    </a:custClr>
    <a:custClr name="Weiss">
      <a:srgbClr val="FFFFFF"/>
    </a:custClr>
    <a:custClr name="SVA Grau">
      <a:srgbClr val="7F7D7A"/>
    </a:custClr>
    <a:custClr name="Weiss">
      <a:srgbClr val="FFFFFF"/>
    </a:custClr>
    <a:custClr name="SVA Blau">
      <a:srgbClr val="0069A3"/>
    </a:custClr>
    <a:custClr name="SVA Grün">
      <a:srgbClr val="798E30"/>
    </a:custClr>
    <a:custClr name="SVA Rot">
      <a:srgbClr val="99294B"/>
    </a:custClr>
    <a:custClr name="SVA Gelb">
      <a:srgbClr val="CAA518"/>
    </a:custClr>
    <a:custClr name="SVA Violett">
      <a:srgbClr val="6C4D71"/>
    </a:custClr>
    <a:custClr name="SVA Orange">
      <a:srgbClr val="C46B2C"/>
    </a:custClr>
    <a:custClr name="Weiss">
      <a:srgbClr val="FFFFFF"/>
    </a:custClr>
    <a:custClr name="Weiss">
      <a:srgbClr val="FFFFFF"/>
    </a:custClr>
    <a:custClr name="SVA Grau 40%">
      <a:srgbClr val="BFBEBD"/>
    </a:custClr>
    <a:custClr name="Weiss">
      <a:srgbClr val="FFFFFF"/>
    </a:custClr>
    <a:custClr name="SVA Blau 40%">
      <a:srgbClr val="99C3DA"/>
    </a:custClr>
    <a:custClr name="SVA Grün 40%">
      <a:srgbClr val="B8C0A8"/>
    </a:custClr>
    <a:custClr name="SVA Rot 40%">
      <a:srgbClr val="D6A9B7"/>
    </a:custClr>
    <a:custClr name="SVA Gelb 40%">
      <a:srgbClr val="D0C69E"/>
    </a:custClr>
    <a:custClr name="SVA Violett 40%">
      <a:srgbClr val="C4B8C6"/>
    </a:custClr>
    <a:custClr name="SVA Orange 40%">
      <a:srgbClr val="DDBEA8"/>
    </a:custClr>
    <a:custClr name="Weiss">
      <a:srgbClr val="FFFFFF"/>
    </a:custClr>
    <a:custClr name="Weiss">
      <a:srgbClr val="FFFFFF"/>
    </a:custClr>
    <a:custClr name="SVA Grau für Text">
      <a:srgbClr val="605D5A"/>
    </a:custClr>
    <a:custClr name="Weiss">
      <a:srgbClr val="FFFFFF"/>
    </a:custClr>
    <a:custClr name="SVA Blau für Text">
      <a:srgbClr val="0069A3"/>
    </a:custClr>
    <a:custClr name="SVA Grün für Text">
      <a:srgbClr val="4D6225"/>
    </a:custClr>
    <a:custClr name="SVA Rot für Text">
      <a:srgbClr val="99294B"/>
    </a:custClr>
    <a:custClr name="SVA Gelb für Text">
      <a:srgbClr val="8A710C"/>
    </a:custClr>
    <a:custClr name="SVA Violett für Text">
      <a:srgbClr val="6C4D71"/>
    </a:custClr>
    <a:custClr name="SVA Orange für Text">
      <a:srgbClr val="A95D26"/>
    </a:custClr>
  </a:custClrLst>
  <a:extLst>
    <a:ext uri="{05A4C25C-085E-4340-85A3-A5531E510DB2}">
      <thm15:themeFamily xmlns:thm15="http://schemas.microsoft.com/office/thememl/2012/main" name="SVA-Zuerich_Praesentation" id="{34045DB3-A764-4365-8E59-68A493D9549E}" vid="{BAC043E6-AE9D-4DEF-BFA0-42EA21FE55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Arbeitgeber-Praesentation-2022</Template>
  <TotalTime>0</TotalTime>
  <Words>2298</Words>
  <Application>Microsoft Office PowerPoint</Application>
  <PresentationFormat>Breitbild</PresentationFormat>
  <Paragraphs>220</Paragraphs>
  <Slides>16</Slides>
  <Notes>11</Notes>
  <HiddenSlides>0</HiddenSlides>
  <MMClips>1</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16</vt:i4>
      </vt:variant>
    </vt:vector>
  </HeadingPairs>
  <TitlesOfParts>
    <vt:vector size="19" baseType="lpstr">
      <vt:lpstr>Calibri</vt:lpstr>
      <vt:lpstr>SVARotis</vt:lpstr>
      <vt:lpstr>SVA Zürich</vt:lpstr>
      <vt:lpstr>Unsere Leistungen  für Arbeitgebende </vt:lpstr>
      <vt:lpstr>«Ihre Situation im Unternehmen  ist individuell, die Angebote der  IV-Präventionsberatung auch.»</vt:lpstr>
      <vt:lpstr>Die Leistungen der IV-Präventionsberatung</vt:lpstr>
      <vt:lpstr>Prävention vor Eingliederung vor Rente</vt:lpstr>
      <vt:lpstr>Präventionsberatung</vt:lpstr>
      <vt:lpstr>Präventionsmeldung</vt:lpstr>
      <vt:lpstr>Frühinterventionsphase</vt:lpstr>
      <vt:lpstr>Job Coaching</vt:lpstr>
      <vt:lpstr>Einblick ins Job Coaching</vt:lpstr>
      <vt:lpstr>Lernende</vt:lpstr>
      <vt:lpstr>Eingliederung am Arbeitsplatz</vt:lpstr>
      <vt:lpstr>Umschulung</vt:lpstr>
      <vt:lpstr>Personalvermittlung</vt:lpstr>
      <vt:lpstr>IV-Rente</vt:lpstr>
      <vt:lpstr>Kontakt IV-Präventionsberatung</vt:lpstr>
      <vt:lpstr>Vielen Dank</vt:lpstr>
    </vt:vector>
  </TitlesOfParts>
  <Company>SVA Zürich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Unsere Leistungen  für Arbeitgebende</dc:title>
  <dc:creator>Catrina Laura SVA-ZH</dc:creator>
  <cp:lastModifiedBy>Demic Merjema SVA-ZH</cp:lastModifiedBy>
  <cp:revision>355</cp:revision>
  <cp:lastPrinted>2022-10-28T13:43:15Z</cp:lastPrinted>
  <dcterms:created xsi:type="dcterms:W3CDTF">2022-09-20T14:36:50Z</dcterms:created>
  <dcterms:modified xsi:type="dcterms:W3CDTF">2023-01-12T14:20:52Z</dcterms:modified>
</cp:coreProperties>
</file>